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51" r:id="rId1"/>
  </p:sldMasterIdLst>
  <p:notesMasterIdLst>
    <p:notesMasterId r:id="rId20"/>
  </p:notesMasterIdLst>
  <p:sldIdLst>
    <p:sldId id="256" r:id="rId2"/>
    <p:sldId id="474" r:id="rId3"/>
    <p:sldId id="475" r:id="rId4"/>
    <p:sldId id="265" r:id="rId5"/>
    <p:sldId id="257" r:id="rId6"/>
    <p:sldId id="258" r:id="rId7"/>
    <p:sldId id="266" r:id="rId8"/>
    <p:sldId id="267" r:id="rId9"/>
    <p:sldId id="268" r:id="rId10"/>
    <p:sldId id="269" r:id="rId11"/>
    <p:sldId id="270" r:id="rId12"/>
    <p:sldId id="259" r:id="rId13"/>
    <p:sldId id="260" r:id="rId14"/>
    <p:sldId id="261" r:id="rId15"/>
    <p:sldId id="262" r:id="rId16"/>
    <p:sldId id="263" r:id="rId17"/>
    <p:sldId id="264" r:id="rId18"/>
    <p:sldId id="271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423A"/>
    <a:srgbClr val="6CC24A"/>
    <a:srgbClr val="009DD8"/>
    <a:srgbClr val="FFFFFF"/>
    <a:srgbClr val="F94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–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–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–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6D9F66E-5EB9-4882-86FB-DCBF35E3C3E4}" styleName="Medium Style 4 –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AF606853-7671-496A-8E4F-DF71F8EC918B}" styleName="Dark Style 1 –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Dark Style 2 –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05"/>
    <p:restoredTop sz="95721"/>
  </p:normalViewPr>
  <p:slideViewPr>
    <p:cSldViewPr snapToGrid="0" snapToObjects="1">
      <p:cViewPr varScale="1">
        <p:scale>
          <a:sx n="87" d="100"/>
          <a:sy n="87" d="100"/>
        </p:scale>
        <p:origin x="54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napToObjects="1">
      <p:cViewPr varScale="1">
        <p:scale>
          <a:sx n="82" d="100"/>
          <a:sy n="82" d="100"/>
        </p:scale>
        <p:origin x="2784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88E04D-C6C9-9F4C-8465-520FE92C9D55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75BC79-C234-F44A-A056-C4EA45687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827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9B0F7D69-D93C-4C38-A23D-76E000D691CD}"/>
              </a:ext>
            </a:extLst>
          </p:cNvPr>
          <p:cNvSpPr/>
          <p:nvPr/>
        </p:nvSpPr>
        <p:spPr>
          <a:xfrm>
            <a:off x="0" y="0"/>
            <a:ext cx="3496422" cy="6858000"/>
          </a:xfrm>
          <a:custGeom>
            <a:avLst/>
            <a:gdLst>
              <a:gd name="connsiteX0" fmla="*/ 0 w 3496422"/>
              <a:gd name="connsiteY0" fmla="*/ 0 h 6858000"/>
              <a:gd name="connsiteX1" fmla="*/ 1873399 w 3496422"/>
              <a:gd name="connsiteY1" fmla="*/ 0 h 6858000"/>
              <a:gd name="connsiteX2" fmla="*/ 1895523 w 3496422"/>
              <a:gd name="connsiteY2" fmla="*/ 14997 h 6858000"/>
              <a:gd name="connsiteX3" fmla="*/ 3496422 w 3496422"/>
              <a:gd name="connsiteY3" fmla="*/ 3621656 h 6858000"/>
              <a:gd name="connsiteX4" fmla="*/ 1622072 w 3496422"/>
              <a:gd name="connsiteY4" fmla="*/ 6374814 h 6858000"/>
              <a:gd name="connsiteX5" fmla="*/ 1105424 w 3496422"/>
              <a:gd name="connsiteY5" fmla="*/ 6780599 h 6858000"/>
              <a:gd name="connsiteX6" fmla="*/ 993668 w 3496422"/>
              <a:gd name="connsiteY6" fmla="*/ 6858000 h 6858000"/>
              <a:gd name="connsiteX7" fmla="*/ 0 w 3496422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96422" h="6858000">
                <a:moveTo>
                  <a:pt x="0" y="0"/>
                </a:moveTo>
                <a:lnTo>
                  <a:pt x="1873399" y="0"/>
                </a:lnTo>
                <a:lnTo>
                  <a:pt x="1895523" y="14997"/>
                </a:lnTo>
                <a:cubicBezTo>
                  <a:pt x="2922686" y="754641"/>
                  <a:pt x="3496422" y="2093192"/>
                  <a:pt x="3496422" y="3621656"/>
                </a:cubicBezTo>
                <a:cubicBezTo>
                  <a:pt x="3496422" y="4969131"/>
                  <a:pt x="2567697" y="5602839"/>
                  <a:pt x="1622072" y="6374814"/>
                </a:cubicBezTo>
                <a:cubicBezTo>
                  <a:pt x="1449869" y="6515397"/>
                  <a:pt x="1279242" y="6653108"/>
                  <a:pt x="1105424" y="6780599"/>
                </a:cubicBezTo>
                <a:lnTo>
                  <a:pt x="99366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54295" y="1346268"/>
            <a:ext cx="7060135" cy="3285207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5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2312" y="4631475"/>
            <a:ext cx="7052117" cy="1150200"/>
          </a:xfrm>
        </p:spPr>
        <p:txBody>
          <a:bodyPr lIns="109728" tIns="109728" rIns="109728" bIns="91440"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123E5C65-E22A-4865-9449-10140D62B6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654295" y="617415"/>
            <a:ext cx="7123723" cy="457200"/>
          </a:xfrm>
        </p:spPr>
        <p:txBody>
          <a:bodyPr/>
          <a:lstStyle>
            <a:lvl1pPr algn="l">
              <a:defRPr/>
            </a:lvl1pPr>
          </a:lstStyle>
          <a:p>
            <a:fld id="{12241623-A064-4BED-B073-BA4D61433402}" type="datetime1">
              <a:rPr lang="en-US" smtClean="0"/>
              <a:t>11/9/2023</a:t>
            </a:fld>
            <a:endParaRPr lang="en-US" dirty="0"/>
          </a:p>
        </p:txBody>
      </p:sp>
      <p:sp>
        <p:nvSpPr>
          <p:cNvPr id="24" name="Footer Placeholder 23">
            <a:extLst>
              <a:ext uri="{FF2B5EF4-FFF2-40B4-BE49-F238E27FC236}">
                <a16:creationId xmlns:a16="http://schemas.microsoft.com/office/drawing/2014/main" id="{EF9C3DE0-E7F5-4B4D-B5AF-CDE724CE7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5" y="6170490"/>
            <a:ext cx="5588349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48C1E146-840A-4217-B63E-62E5CF890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5600" y="6170490"/>
            <a:ext cx="1198829" cy="457200"/>
          </a:xfrm>
        </p:spPr>
        <p:txBody>
          <a:bodyPr/>
          <a:lstStyle>
            <a:lvl1pPr algn="r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8CD419D4-EA9D-42D9-BF62-B07F0B7B672B}"/>
              </a:ext>
            </a:extLst>
          </p:cNvPr>
          <p:cNvSpPr/>
          <p:nvPr/>
        </p:nvSpPr>
        <p:spPr>
          <a:xfrm>
            <a:off x="1375409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1C6FEC9B-9608-4181-A9E5-A1B80E72021C}"/>
              </a:ext>
            </a:extLst>
          </p:cNvPr>
          <p:cNvSpPr/>
          <p:nvPr/>
        </p:nvSpPr>
        <p:spPr>
          <a:xfrm>
            <a:off x="1155402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AB1564ED-F26F-451D-97D6-A6EC3E83FD55}"/>
              </a:ext>
            </a:extLst>
          </p:cNvPr>
          <p:cNvSpPr/>
          <p:nvPr/>
        </p:nvSpPr>
        <p:spPr>
          <a:xfrm>
            <a:off x="924161" y="0"/>
            <a:ext cx="2261351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8179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6923EF53-7767-4C94-BEF6-D45292794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3E5F3-28EE-488F-BD53-B744C06C3DEC}" type="datetime1">
              <a:rPr lang="en-US" smtClean="0"/>
              <a:t>11/9/2023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ACF12700-F905-4CFA-970C-C81E05A64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DA1B1EE2-BCA3-432B-A32D-B04C7F1DD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4066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B84A89F5-6982-40AE-8108-88B93E85C8FF}"/>
              </a:ext>
            </a:extLst>
          </p:cNvPr>
          <p:cNvGrpSpPr/>
          <p:nvPr/>
        </p:nvGrpSpPr>
        <p:grpSpPr>
          <a:xfrm>
            <a:off x="3124577" y="0"/>
            <a:ext cx="4389519" cy="2916937"/>
            <a:chOff x="3124577" y="0"/>
            <a:chExt cx="4389519" cy="2916937"/>
          </a:xfrm>
        </p:grpSpPr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B80BED93-E30B-4492-A268-84C33CA4F067}"/>
                </a:ext>
              </a:extLst>
            </p:cNvPr>
            <p:cNvSpPr/>
            <p:nvPr/>
          </p:nvSpPr>
          <p:spPr>
            <a:xfrm>
              <a:off x="3320637" y="0"/>
              <a:ext cx="4013331" cy="2742133"/>
            </a:xfrm>
            <a:custGeom>
              <a:avLst/>
              <a:gdLst>
                <a:gd name="connsiteX0" fmla="*/ 294151 w 4013331"/>
                <a:gd name="connsiteY0" fmla="*/ 0 h 2742133"/>
                <a:gd name="connsiteX1" fmla="*/ 3844057 w 4013331"/>
                <a:gd name="connsiteY1" fmla="*/ 0 h 2742133"/>
                <a:gd name="connsiteX2" fmla="*/ 3892490 w 4013331"/>
                <a:gd name="connsiteY2" fmla="*/ 131440 h 2742133"/>
                <a:gd name="connsiteX3" fmla="*/ 4013331 w 4013331"/>
                <a:gd name="connsiteY3" fmla="*/ 941251 h 2742133"/>
                <a:gd name="connsiteX4" fmla="*/ 3804827 w 4013331"/>
                <a:gd name="connsiteY4" fmla="*/ 1540292 h 2742133"/>
                <a:gd name="connsiteX5" fmla="*/ 3187498 w 4013331"/>
                <a:gd name="connsiteY5" fmla="*/ 2098087 h 2742133"/>
                <a:gd name="connsiteX6" fmla="*/ 3051769 w 4013331"/>
                <a:gd name="connsiteY6" fmla="*/ 2204787 h 2742133"/>
                <a:gd name="connsiteX7" fmla="*/ 1936476 w 4013331"/>
                <a:gd name="connsiteY7" fmla="*/ 2742133 h 2742133"/>
                <a:gd name="connsiteX8" fmla="*/ 467303 w 4013331"/>
                <a:gd name="connsiteY8" fmla="*/ 1868695 h 2742133"/>
                <a:gd name="connsiteX9" fmla="*/ 310732 w 4013331"/>
                <a:gd name="connsiteY9" fmla="*/ 1645244 h 2742133"/>
                <a:gd name="connsiteX10" fmla="*/ 0 w 4013331"/>
                <a:gd name="connsiteY10" fmla="*/ 941251 h 2742133"/>
                <a:gd name="connsiteX11" fmla="*/ 187749 w 4013331"/>
                <a:gd name="connsiteY11" fmla="*/ 183076 h 2742133"/>
                <a:gd name="connsiteX12" fmla="*/ 288888 w 4013331"/>
                <a:gd name="connsiteY12" fmla="*/ 7329 h 2742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13331" h="2742133">
                  <a:moveTo>
                    <a:pt x="294151" y="0"/>
                  </a:moveTo>
                  <a:lnTo>
                    <a:pt x="3844057" y="0"/>
                  </a:lnTo>
                  <a:lnTo>
                    <a:pt x="3892490" y="131440"/>
                  </a:lnTo>
                  <a:cubicBezTo>
                    <a:pt x="3971777" y="378867"/>
                    <a:pt x="4013331" y="652783"/>
                    <a:pt x="4013331" y="941251"/>
                  </a:cubicBezTo>
                  <a:cubicBezTo>
                    <a:pt x="4013331" y="1171430"/>
                    <a:pt x="3948997" y="1356167"/>
                    <a:pt x="3804827" y="1540292"/>
                  </a:cubicBezTo>
                  <a:cubicBezTo>
                    <a:pt x="3654026" y="1732895"/>
                    <a:pt x="3427436" y="1910292"/>
                    <a:pt x="3187498" y="2098087"/>
                  </a:cubicBezTo>
                  <a:cubicBezTo>
                    <a:pt x="3143231" y="2132693"/>
                    <a:pt x="3097499" y="2168522"/>
                    <a:pt x="3051769" y="2204787"/>
                  </a:cubicBezTo>
                  <a:cubicBezTo>
                    <a:pt x="2642425" y="2529345"/>
                    <a:pt x="2343664" y="2742133"/>
                    <a:pt x="1936476" y="2742133"/>
                  </a:cubicBezTo>
                  <a:cubicBezTo>
                    <a:pt x="1316045" y="2742133"/>
                    <a:pt x="876647" y="2480932"/>
                    <a:pt x="467303" y="1868695"/>
                  </a:cubicBezTo>
                  <a:cubicBezTo>
                    <a:pt x="413736" y="1788559"/>
                    <a:pt x="361372" y="1715679"/>
                    <a:pt x="310732" y="1645244"/>
                  </a:cubicBezTo>
                  <a:cubicBezTo>
                    <a:pt x="100850" y="1353195"/>
                    <a:pt x="0" y="1201315"/>
                    <a:pt x="0" y="941251"/>
                  </a:cubicBezTo>
                  <a:cubicBezTo>
                    <a:pt x="0" y="683021"/>
                    <a:pt x="63214" y="427935"/>
                    <a:pt x="187749" y="183076"/>
                  </a:cubicBezTo>
                  <a:cubicBezTo>
                    <a:pt x="218215" y="123194"/>
                    <a:pt x="251953" y="64578"/>
                    <a:pt x="288888" y="7329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965F60C1-CD8B-4326-9B24-3D197CF382A6}"/>
                </a:ext>
              </a:extLst>
            </p:cNvPr>
            <p:cNvSpPr/>
            <p:nvPr/>
          </p:nvSpPr>
          <p:spPr>
            <a:xfrm>
              <a:off x="3566319" y="0"/>
              <a:ext cx="3401415" cy="2440484"/>
            </a:xfrm>
            <a:custGeom>
              <a:avLst/>
              <a:gdLst>
                <a:gd name="connsiteX0" fmla="*/ 332917 w 3401415"/>
                <a:gd name="connsiteY0" fmla="*/ 0 h 2440484"/>
                <a:gd name="connsiteX1" fmla="*/ 3207137 w 3401415"/>
                <a:gd name="connsiteY1" fmla="*/ 0 h 2440484"/>
                <a:gd name="connsiteX2" fmla="*/ 3242654 w 3401415"/>
                <a:gd name="connsiteY2" fmla="*/ 74937 h 2440484"/>
                <a:gd name="connsiteX3" fmla="*/ 3401415 w 3401415"/>
                <a:gd name="connsiteY3" fmla="*/ 914184 h 2440484"/>
                <a:gd name="connsiteX4" fmla="*/ 3224702 w 3401415"/>
                <a:gd name="connsiteY4" fmla="*/ 1421888 h 2440484"/>
                <a:gd name="connsiteX5" fmla="*/ 2701498 w 3401415"/>
                <a:gd name="connsiteY5" fmla="*/ 1894635 h 2440484"/>
                <a:gd name="connsiteX6" fmla="*/ 2586463 w 3401415"/>
                <a:gd name="connsiteY6" fmla="*/ 1985068 h 2440484"/>
                <a:gd name="connsiteX7" fmla="*/ 1641219 w 3401415"/>
                <a:gd name="connsiteY7" fmla="*/ 2440484 h 2440484"/>
                <a:gd name="connsiteX8" fmla="*/ 396053 w 3401415"/>
                <a:gd name="connsiteY8" fmla="*/ 1700219 h 2440484"/>
                <a:gd name="connsiteX9" fmla="*/ 263354 w 3401415"/>
                <a:gd name="connsiteY9" fmla="*/ 1510839 h 2440484"/>
                <a:gd name="connsiteX10" fmla="*/ 0 w 3401415"/>
                <a:gd name="connsiteY10" fmla="*/ 914184 h 2440484"/>
                <a:gd name="connsiteX11" fmla="*/ 159122 w 3401415"/>
                <a:gd name="connsiteY11" fmla="*/ 271610 h 2440484"/>
                <a:gd name="connsiteX12" fmla="*/ 244841 w 3401415"/>
                <a:gd name="connsiteY12" fmla="*/ 122658 h 2440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01415" h="2440484">
                  <a:moveTo>
                    <a:pt x="332917" y="0"/>
                  </a:moveTo>
                  <a:lnTo>
                    <a:pt x="3207137" y="0"/>
                  </a:lnTo>
                  <a:lnTo>
                    <a:pt x="3242654" y="74937"/>
                  </a:lnTo>
                  <a:cubicBezTo>
                    <a:pt x="3346386" y="322243"/>
                    <a:pt x="3401415" y="608579"/>
                    <a:pt x="3401415" y="914184"/>
                  </a:cubicBezTo>
                  <a:cubicBezTo>
                    <a:pt x="3401415" y="1109268"/>
                    <a:pt x="3346890" y="1265837"/>
                    <a:pt x="3224702" y="1421888"/>
                  </a:cubicBezTo>
                  <a:cubicBezTo>
                    <a:pt x="3096894" y="1585125"/>
                    <a:pt x="2904852" y="1735475"/>
                    <a:pt x="2701498" y="1894635"/>
                  </a:cubicBezTo>
                  <a:cubicBezTo>
                    <a:pt x="2663980" y="1923966"/>
                    <a:pt x="2625221" y="1954332"/>
                    <a:pt x="2586463" y="1985068"/>
                  </a:cubicBezTo>
                  <a:cubicBezTo>
                    <a:pt x="2239532" y="2260140"/>
                    <a:pt x="1986324" y="2440484"/>
                    <a:pt x="1641219" y="2440484"/>
                  </a:cubicBezTo>
                  <a:cubicBezTo>
                    <a:pt x="1115386" y="2440484"/>
                    <a:pt x="742984" y="2219109"/>
                    <a:pt x="396053" y="1700219"/>
                  </a:cubicBezTo>
                  <a:cubicBezTo>
                    <a:pt x="350653" y="1632303"/>
                    <a:pt x="306273" y="1570535"/>
                    <a:pt x="263354" y="1510839"/>
                  </a:cubicBezTo>
                  <a:cubicBezTo>
                    <a:pt x="85473" y="1263318"/>
                    <a:pt x="0" y="1134597"/>
                    <a:pt x="0" y="914184"/>
                  </a:cubicBezTo>
                  <a:cubicBezTo>
                    <a:pt x="0" y="695327"/>
                    <a:pt x="53576" y="479135"/>
                    <a:pt x="159122" y="271610"/>
                  </a:cubicBezTo>
                  <a:cubicBezTo>
                    <a:pt x="184943" y="220858"/>
                    <a:pt x="213538" y="171179"/>
                    <a:pt x="244841" y="122658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69511D06-104E-440E-8049-4CDCE4B87E96}"/>
                </a:ext>
              </a:extLst>
            </p:cNvPr>
            <p:cNvSpPr/>
            <p:nvPr/>
          </p:nvSpPr>
          <p:spPr>
            <a:xfrm>
              <a:off x="3232490" y="0"/>
              <a:ext cx="4164597" cy="2817185"/>
            </a:xfrm>
            <a:custGeom>
              <a:avLst/>
              <a:gdLst>
                <a:gd name="connsiteX0" fmla="*/ 237339 w 4130517"/>
                <a:gd name="connsiteY0" fmla="*/ 0 h 2806419"/>
                <a:gd name="connsiteX1" fmla="*/ 3997489 w 4130517"/>
                <a:gd name="connsiteY1" fmla="*/ 0 h 2806419"/>
                <a:gd name="connsiteX2" fmla="*/ 4006148 w 4130517"/>
                <a:gd name="connsiteY2" fmla="*/ 24333 h 2806419"/>
                <a:gd name="connsiteX3" fmla="*/ 4130517 w 4130517"/>
                <a:gd name="connsiteY3" fmla="*/ 887307 h 2806419"/>
                <a:gd name="connsiteX4" fmla="*/ 3915925 w 4130517"/>
                <a:gd name="connsiteY4" fmla="*/ 1525677 h 2806419"/>
                <a:gd name="connsiteX5" fmla="*/ 3280571 w 4130517"/>
                <a:gd name="connsiteY5" fmla="*/ 2120090 h 2806419"/>
                <a:gd name="connsiteX6" fmla="*/ 3140878 w 4130517"/>
                <a:gd name="connsiteY6" fmla="*/ 2233796 h 2806419"/>
                <a:gd name="connsiteX7" fmla="*/ 1993019 w 4130517"/>
                <a:gd name="connsiteY7" fmla="*/ 2806419 h 2806419"/>
                <a:gd name="connsiteX8" fmla="*/ 480948 w 4130517"/>
                <a:gd name="connsiteY8" fmla="*/ 1875638 h 2806419"/>
                <a:gd name="connsiteX9" fmla="*/ 319805 w 4130517"/>
                <a:gd name="connsiteY9" fmla="*/ 1637519 h 2806419"/>
                <a:gd name="connsiteX10" fmla="*/ 0 w 4130517"/>
                <a:gd name="connsiteY10" fmla="*/ 887307 h 2806419"/>
                <a:gd name="connsiteX11" fmla="*/ 193231 w 4130517"/>
                <a:gd name="connsiteY11" fmla="*/ 79360 h 28064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30517" h="2806419">
                  <a:moveTo>
                    <a:pt x="237339" y="0"/>
                  </a:moveTo>
                  <a:lnTo>
                    <a:pt x="3997489" y="0"/>
                  </a:lnTo>
                  <a:lnTo>
                    <a:pt x="4006148" y="24333"/>
                  </a:lnTo>
                  <a:cubicBezTo>
                    <a:pt x="4087750" y="288004"/>
                    <a:pt x="4130517" y="579903"/>
                    <a:pt x="4130517" y="887307"/>
                  </a:cubicBezTo>
                  <a:cubicBezTo>
                    <a:pt x="4130517" y="1132599"/>
                    <a:pt x="4064304" y="1329464"/>
                    <a:pt x="3915925" y="1525677"/>
                  </a:cubicBezTo>
                  <a:cubicBezTo>
                    <a:pt x="3760721" y="1730924"/>
                    <a:pt x="3527514" y="1919967"/>
                    <a:pt x="3280571" y="2120090"/>
                  </a:cubicBezTo>
                  <a:cubicBezTo>
                    <a:pt x="3235011" y="2156968"/>
                    <a:pt x="3187944" y="2195151"/>
                    <a:pt x="3140878" y="2233796"/>
                  </a:cubicBezTo>
                  <a:cubicBezTo>
                    <a:pt x="2719582" y="2579662"/>
                    <a:pt x="2412097" y="2806419"/>
                    <a:pt x="1993019" y="2806419"/>
                  </a:cubicBezTo>
                  <a:cubicBezTo>
                    <a:pt x="1354472" y="2806419"/>
                    <a:pt x="902244" y="2528070"/>
                    <a:pt x="480948" y="1875638"/>
                  </a:cubicBezTo>
                  <a:cubicBezTo>
                    <a:pt x="425816" y="1790244"/>
                    <a:pt x="371924" y="1712578"/>
                    <a:pt x="319805" y="1637519"/>
                  </a:cubicBezTo>
                  <a:cubicBezTo>
                    <a:pt x="103795" y="1326296"/>
                    <a:pt x="0" y="1164446"/>
                    <a:pt x="0" y="887307"/>
                  </a:cubicBezTo>
                  <a:cubicBezTo>
                    <a:pt x="0" y="612125"/>
                    <a:pt x="65060" y="340293"/>
                    <a:pt x="193231" y="79360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164F6B39-7B0A-4839-9F52-1FFA2044F248}"/>
                </a:ext>
              </a:extLst>
            </p:cNvPr>
            <p:cNvSpPr/>
            <p:nvPr/>
          </p:nvSpPr>
          <p:spPr>
            <a:xfrm>
              <a:off x="3124577" y="0"/>
              <a:ext cx="4389519" cy="2916937"/>
            </a:xfrm>
            <a:custGeom>
              <a:avLst/>
              <a:gdLst>
                <a:gd name="connsiteX0" fmla="*/ 208215 w 4389519"/>
                <a:gd name="connsiteY0" fmla="*/ 0 h 2916937"/>
                <a:gd name="connsiteX1" fmla="*/ 4284014 w 4389519"/>
                <a:gd name="connsiteY1" fmla="*/ 0 h 2916937"/>
                <a:gd name="connsiteX2" fmla="*/ 4335794 w 4389519"/>
                <a:gd name="connsiteY2" fmla="*/ 207911 h 2916937"/>
                <a:gd name="connsiteX3" fmla="*/ 4376420 w 4389519"/>
                <a:gd name="connsiteY3" fmla="*/ 1078865 h 2916937"/>
                <a:gd name="connsiteX4" fmla="*/ 4090147 w 4389519"/>
                <a:gd name="connsiteY4" fmla="*/ 1734728 h 2916937"/>
                <a:gd name="connsiteX5" fmla="*/ 3362552 w 4389519"/>
                <a:gd name="connsiteY5" fmla="*/ 2305097 h 2916937"/>
                <a:gd name="connsiteX6" fmla="*/ 3204152 w 4389519"/>
                <a:gd name="connsiteY6" fmla="*/ 2412521 h 2916937"/>
                <a:gd name="connsiteX7" fmla="*/ 1936072 w 4389519"/>
                <a:gd name="connsiteY7" fmla="*/ 2912360 h 2916937"/>
                <a:gd name="connsiteX8" fmla="*/ 421690 w 4389519"/>
                <a:gd name="connsiteY8" fmla="*/ 1787063 h 2916937"/>
                <a:gd name="connsiteX9" fmla="*/ 273167 w 4389519"/>
                <a:gd name="connsiteY9" fmla="*/ 1520080 h 2916937"/>
                <a:gd name="connsiteX10" fmla="*/ 4118 w 4389519"/>
                <a:gd name="connsiteY10" fmla="*/ 696338 h 2916937"/>
                <a:gd name="connsiteX11" fmla="*/ 175984 w 4389519"/>
                <a:gd name="connsiteY11" fmla="*/ 60381 h 2916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389519" h="2916937">
                  <a:moveTo>
                    <a:pt x="208215" y="0"/>
                  </a:moveTo>
                  <a:lnTo>
                    <a:pt x="4284014" y="0"/>
                  </a:lnTo>
                  <a:lnTo>
                    <a:pt x="4335794" y="207911"/>
                  </a:lnTo>
                  <a:cubicBezTo>
                    <a:pt x="4388748" y="479686"/>
                    <a:pt x="4403109" y="773803"/>
                    <a:pt x="4376420" y="1078865"/>
                  </a:cubicBezTo>
                  <a:cubicBezTo>
                    <a:pt x="4353703" y="1338514"/>
                    <a:pt x="4265383" y="1540772"/>
                    <a:pt x="4090147" y="1734728"/>
                  </a:cubicBezTo>
                  <a:cubicBezTo>
                    <a:pt x="3906850" y="1937616"/>
                    <a:pt x="3642485" y="2116128"/>
                    <a:pt x="3362552" y="2305097"/>
                  </a:cubicBezTo>
                  <a:cubicBezTo>
                    <a:pt x="3310910" y="2339914"/>
                    <a:pt x="3257553" y="2375972"/>
                    <a:pt x="3204152" y="2412521"/>
                  </a:cubicBezTo>
                  <a:cubicBezTo>
                    <a:pt x="2726165" y="2739616"/>
                    <a:pt x="2379682" y="2951171"/>
                    <a:pt x="1936072" y="2912360"/>
                  </a:cubicBezTo>
                  <a:cubicBezTo>
                    <a:pt x="1260148" y="2853224"/>
                    <a:pt x="807225" y="2516700"/>
                    <a:pt x="421690" y="1787063"/>
                  </a:cubicBezTo>
                  <a:cubicBezTo>
                    <a:pt x="371240" y="1691563"/>
                    <a:pt x="321385" y="1604361"/>
                    <a:pt x="273167" y="1520080"/>
                  </a:cubicBezTo>
                  <a:cubicBezTo>
                    <a:pt x="73334" y="1170636"/>
                    <a:pt x="-21548" y="989700"/>
                    <a:pt x="4118" y="696338"/>
                  </a:cubicBezTo>
                  <a:cubicBezTo>
                    <a:pt x="23232" y="477870"/>
                    <a:pt x="80908" y="264786"/>
                    <a:pt x="175984" y="60381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3099122-D80B-4389-A1CF-52C635217F4B}"/>
              </a:ext>
            </a:extLst>
          </p:cNvPr>
          <p:cNvGrpSpPr/>
          <p:nvPr/>
        </p:nvGrpSpPr>
        <p:grpSpPr>
          <a:xfrm>
            <a:off x="8122942" y="0"/>
            <a:ext cx="4069058" cy="3547008"/>
            <a:chOff x="8122942" y="0"/>
            <a:chExt cx="4069058" cy="3547008"/>
          </a:xfrm>
        </p:grpSpPr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CA535D59-CDAA-4AA9-84AC-A6142E857FE2}"/>
                </a:ext>
              </a:extLst>
            </p:cNvPr>
            <p:cNvSpPr/>
            <p:nvPr/>
          </p:nvSpPr>
          <p:spPr>
            <a:xfrm>
              <a:off x="8122942" y="0"/>
              <a:ext cx="4069058" cy="3547008"/>
            </a:xfrm>
            <a:custGeom>
              <a:avLst/>
              <a:gdLst>
                <a:gd name="connsiteX0" fmla="*/ 305212 w 4069058"/>
                <a:gd name="connsiteY0" fmla="*/ 0 h 3547008"/>
                <a:gd name="connsiteX1" fmla="*/ 4069058 w 4069058"/>
                <a:gd name="connsiteY1" fmla="*/ 0 h 3547008"/>
                <a:gd name="connsiteX2" fmla="*/ 4069058 w 4069058"/>
                <a:gd name="connsiteY2" fmla="*/ 2865785 h 3547008"/>
                <a:gd name="connsiteX3" fmla="*/ 3996814 w 4069058"/>
                <a:gd name="connsiteY3" fmla="*/ 2947457 h 3547008"/>
                <a:gd name="connsiteX4" fmla="*/ 2732780 w 4069058"/>
                <a:gd name="connsiteY4" fmla="*/ 3541640 h 3547008"/>
                <a:gd name="connsiteX5" fmla="*/ 1317550 w 4069058"/>
                <a:gd name="connsiteY5" fmla="*/ 3015110 h 3547008"/>
                <a:gd name="connsiteX6" fmla="*/ 1140977 w 4069058"/>
                <a:gd name="connsiteY6" fmla="*/ 2901419 h 3547008"/>
                <a:gd name="connsiteX7" fmla="*/ 330269 w 4069058"/>
                <a:gd name="connsiteY7" fmla="*/ 2297252 h 3547008"/>
                <a:gd name="connsiteX8" fmla="*/ 13299 w 4069058"/>
                <a:gd name="connsiteY8" fmla="*/ 1599966 h 3547008"/>
                <a:gd name="connsiteX9" fmla="*/ 217457 w 4069058"/>
                <a:gd name="connsiteY9" fmla="*/ 178659 h 3547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69058" h="3547008">
                  <a:moveTo>
                    <a:pt x="305212" y="0"/>
                  </a:moveTo>
                  <a:lnTo>
                    <a:pt x="4069058" y="0"/>
                  </a:lnTo>
                  <a:lnTo>
                    <a:pt x="4069058" y="2865785"/>
                  </a:lnTo>
                  <a:lnTo>
                    <a:pt x="3996814" y="2947457"/>
                  </a:lnTo>
                  <a:cubicBezTo>
                    <a:pt x="3654887" y="3311545"/>
                    <a:pt x="3252443" y="3496175"/>
                    <a:pt x="2732780" y="3541640"/>
                  </a:cubicBezTo>
                  <a:cubicBezTo>
                    <a:pt x="2236701" y="3585041"/>
                    <a:pt x="1850359" y="3361306"/>
                    <a:pt x="1317550" y="3015110"/>
                  </a:cubicBezTo>
                  <a:cubicBezTo>
                    <a:pt x="1258026" y="2976425"/>
                    <a:pt x="1198546" y="2938265"/>
                    <a:pt x="1140977" y="2901419"/>
                  </a:cubicBezTo>
                  <a:cubicBezTo>
                    <a:pt x="828927" y="2701433"/>
                    <a:pt x="534230" y="2512513"/>
                    <a:pt x="330269" y="2297252"/>
                  </a:cubicBezTo>
                  <a:cubicBezTo>
                    <a:pt x="135278" y="2091465"/>
                    <a:pt x="37487" y="1876435"/>
                    <a:pt x="13299" y="1599966"/>
                  </a:cubicBezTo>
                  <a:cubicBezTo>
                    <a:pt x="-32170" y="1080250"/>
                    <a:pt x="39709" y="589889"/>
                    <a:pt x="217457" y="178659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CD6948CC-6D51-4092-887C-B0664DC102C7}"/>
                </a:ext>
              </a:extLst>
            </p:cNvPr>
            <p:cNvSpPr/>
            <p:nvPr/>
          </p:nvSpPr>
          <p:spPr>
            <a:xfrm flipH="1">
              <a:off x="8319994" y="0"/>
              <a:ext cx="3872006" cy="3321595"/>
            </a:xfrm>
            <a:custGeom>
              <a:avLst/>
              <a:gdLst>
                <a:gd name="connsiteX0" fmla="*/ 3466434 w 3872006"/>
                <a:gd name="connsiteY0" fmla="*/ 0 h 3321595"/>
                <a:gd name="connsiteX1" fmla="*/ 65800 w 3872006"/>
                <a:gd name="connsiteY1" fmla="*/ 0 h 3321595"/>
                <a:gd name="connsiteX2" fmla="*/ 0 w 3872006"/>
                <a:gd name="connsiteY2" fmla="*/ 59511 h 3321595"/>
                <a:gd name="connsiteX3" fmla="*/ 0 w 3872006"/>
                <a:gd name="connsiteY3" fmla="*/ 2518435 h 3321595"/>
                <a:gd name="connsiteX4" fmla="*/ 80122 w 3872006"/>
                <a:gd name="connsiteY4" fmla="*/ 2618704 h 3321595"/>
                <a:gd name="connsiteX5" fmla="*/ 1549501 w 3872006"/>
                <a:gd name="connsiteY5" fmla="*/ 3321595 h 3321595"/>
                <a:gd name="connsiteX6" fmla="*/ 2796711 w 3872006"/>
                <a:gd name="connsiteY6" fmla="*/ 2749441 h 3321595"/>
                <a:gd name="connsiteX7" fmla="*/ 2948494 w 3872006"/>
                <a:gd name="connsiteY7" fmla="*/ 2635829 h 3321595"/>
                <a:gd name="connsiteX8" fmla="*/ 3638840 w 3872006"/>
                <a:gd name="connsiteY8" fmla="*/ 2041901 h 3321595"/>
                <a:gd name="connsiteX9" fmla="*/ 3872006 w 3872006"/>
                <a:gd name="connsiteY9" fmla="*/ 1404055 h 3321595"/>
                <a:gd name="connsiteX10" fmla="*/ 3467973 w 3872006"/>
                <a:gd name="connsiteY10" fmla="*/ 1974 h 3321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72006" h="3321595">
                  <a:moveTo>
                    <a:pt x="3466434" y="0"/>
                  </a:moveTo>
                  <a:lnTo>
                    <a:pt x="65800" y="0"/>
                  </a:lnTo>
                  <a:lnTo>
                    <a:pt x="0" y="59511"/>
                  </a:lnTo>
                  <a:lnTo>
                    <a:pt x="0" y="2518435"/>
                  </a:lnTo>
                  <a:lnTo>
                    <a:pt x="80122" y="2618704"/>
                  </a:lnTo>
                  <a:cubicBezTo>
                    <a:pt x="490323" y="3108658"/>
                    <a:pt x="942414" y="3321595"/>
                    <a:pt x="1549501" y="3321595"/>
                  </a:cubicBezTo>
                  <a:cubicBezTo>
                    <a:pt x="2004852" y="3321595"/>
                    <a:pt x="2338950" y="3095023"/>
                    <a:pt x="2796711" y="2749441"/>
                  </a:cubicBezTo>
                  <a:cubicBezTo>
                    <a:pt x="2847850" y="2710827"/>
                    <a:pt x="2898991" y="2672676"/>
                    <a:pt x="2948494" y="2635829"/>
                  </a:cubicBezTo>
                  <a:cubicBezTo>
                    <a:pt x="3216812" y="2435869"/>
                    <a:pt x="3470203" y="2246981"/>
                    <a:pt x="3638840" y="2041901"/>
                  </a:cubicBezTo>
                  <a:cubicBezTo>
                    <a:pt x="3800062" y="1845849"/>
                    <a:pt x="3872006" y="1649145"/>
                    <a:pt x="3872006" y="1404055"/>
                  </a:cubicBezTo>
                  <a:cubicBezTo>
                    <a:pt x="3872006" y="866538"/>
                    <a:pt x="3729694" y="376466"/>
                    <a:pt x="3467973" y="1974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F5F9FD94-99CC-42AD-8E66-CF99E8FD5A94}"/>
                </a:ext>
              </a:extLst>
            </p:cNvPr>
            <p:cNvSpPr/>
            <p:nvPr/>
          </p:nvSpPr>
          <p:spPr>
            <a:xfrm flipH="1">
              <a:off x="8729240" y="9274"/>
              <a:ext cx="3462454" cy="3010961"/>
            </a:xfrm>
            <a:custGeom>
              <a:avLst/>
              <a:gdLst>
                <a:gd name="connsiteX0" fmla="*/ 2953507 w 3462454"/>
                <a:gd name="connsiteY0" fmla="*/ 0 h 3010961"/>
                <a:gd name="connsiteX1" fmla="*/ 477652 w 3462454"/>
                <a:gd name="connsiteY1" fmla="*/ 0 h 3010961"/>
                <a:gd name="connsiteX2" fmla="*/ 327396 w 3462454"/>
                <a:gd name="connsiteY2" fmla="*/ 113681 h 3010961"/>
                <a:gd name="connsiteX3" fmla="*/ 46554 w 3462454"/>
                <a:gd name="connsiteY3" fmla="*/ 391785 h 3010961"/>
                <a:gd name="connsiteX4" fmla="*/ 0 w 3462454"/>
                <a:gd name="connsiteY4" fmla="*/ 453516 h 3010961"/>
                <a:gd name="connsiteX5" fmla="*/ 0 w 3462454"/>
                <a:gd name="connsiteY5" fmla="*/ 2083461 h 3010961"/>
                <a:gd name="connsiteX6" fmla="*/ 26382 w 3462454"/>
                <a:gd name="connsiteY6" fmla="*/ 2118637 h 3010961"/>
                <a:gd name="connsiteX7" fmla="*/ 101620 w 3462454"/>
                <a:gd name="connsiteY7" fmla="*/ 2222744 h 3010961"/>
                <a:gd name="connsiteX8" fmla="*/ 1494064 w 3462454"/>
                <a:gd name="connsiteY8" fmla="*/ 3010961 h 3010961"/>
                <a:gd name="connsiteX9" fmla="*/ 2551110 w 3462454"/>
                <a:gd name="connsiteY9" fmla="*/ 2526044 h 3010961"/>
                <a:gd name="connsiteX10" fmla="*/ 2679751 w 3462454"/>
                <a:gd name="connsiteY10" fmla="*/ 2429754 h 3010961"/>
                <a:gd name="connsiteX11" fmla="*/ 3264840 w 3462454"/>
                <a:gd name="connsiteY11" fmla="*/ 1926383 h 3010961"/>
                <a:gd name="connsiteX12" fmla="*/ 3462454 w 3462454"/>
                <a:gd name="connsiteY12" fmla="*/ 1385790 h 3010961"/>
                <a:gd name="connsiteX13" fmla="*/ 3018820 w 3462454"/>
                <a:gd name="connsiteY13" fmla="*/ 67626 h 30109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62454" h="3010961">
                  <a:moveTo>
                    <a:pt x="2953507" y="0"/>
                  </a:moveTo>
                  <a:lnTo>
                    <a:pt x="477652" y="0"/>
                  </a:lnTo>
                  <a:lnTo>
                    <a:pt x="327396" y="113681"/>
                  </a:lnTo>
                  <a:cubicBezTo>
                    <a:pt x="222344" y="200626"/>
                    <a:pt x="128536" y="293564"/>
                    <a:pt x="46554" y="391785"/>
                  </a:cubicBezTo>
                  <a:lnTo>
                    <a:pt x="0" y="453516"/>
                  </a:lnTo>
                  <a:lnTo>
                    <a:pt x="0" y="2083461"/>
                  </a:lnTo>
                  <a:lnTo>
                    <a:pt x="26382" y="2118637"/>
                  </a:lnTo>
                  <a:cubicBezTo>
                    <a:pt x="51135" y="2152065"/>
                    <a:pt x="76235" y="2186586"/>
                    <a:pt x="101620" y="2222744"/>
                  </a:cubicBezTo>
                  <a:cubicBezTo>
                    <a:pt x="489585" y="2775245"/>
                    <a:pt x="906035" y="3010961"/>
                    <a:pt x="1494064" y="3010961"/>
                  </a:cubicBezTo>
                  <a:cubicBezTo>
                    <a:pt x="1879987" y="3010961"/>
                    <a:pt x="2163144" y="2818935"/>
                    <a:pt x="2551110" y="2526044"/>
                  </a:cubicBezTo>
                  <a:cubicBezTo>
                    <a:pt x="2594452" y="2493317"/>
                    <a:pt x="2637795" y="2460984"/>
                    <a:pt x="2679751" y="2429754"/>
                  </a:cubicBezTo>
                  <a:cubicBezTo>
                    <a:pt x="2907158" y="2260282"/>
                    <a:pt x="3121914" y="2100194"/>
                    <a:pt x="3264840" y="1926383"/>
                  </a:cubicBezTo>
                  <a:cubicBezTo>
                    <a:pt x="3401480" y="1760224"/>
                    <a:pt x="3462454" y="1593511"/>
                    <a:pt x="3462454" y="1385790"/>
                  </a:cubicBezTo>
                  <a:cubicBezTo>
                    <a:pt x="3462454" y="865148"/>
                    <a:pt x="3304918" y="397028"/>
                    <a:pt x="3018820" y="67626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F47D3E70-A759-410D-B5DB-855218E138C3}"/>
                </a:ext>
              </a:extLst>
            </p:cNvPr>
            <p:cNvSpPr/>
            <p:nvPr/>
          </p:nvSpPr>
          <p:spPr>
            <a:xfrm flipH="1">
              <a:off x="8243247" y="9274"/>
              <a:ext cx="3948447" cy="3411460"/>
            </a:xfrm>
            <a:custGeom>
              <a:avLst/>
              <a:gdLst>
                <a:gd name="connsiteX0" fmla="*/ 3564894 w 3904481"/>
                <a:gd name="connsiteY0" fmla="*/ 0 h 3411460"/>
                <a:gd name="connsiteX1" fmla="*/ 0 w 3904481"/>
                <a:gd name="connsiteY1" fmla="*/ 0 h 3411460"/>
                <a:gd name="connsiteX2" fmla="*/ 0 w 3904481"/>
                <a:gd name="connsiteY2" fmla="*/ 2659993 h 3411460"/>
                <a:gd name="connsiteX3" fmla="*/ 1876 w 3904481"/>
                <a:gd name="connsiteY3" fmla="*/ 2662425 h 3411460"/>
                <a:gd name="connsiteX4" fmla="*/ 1514161 w 3904481"/>
                <a:gd name="connsiteY4" fmla="*/ 3411460 h 3411460"/>
                <a:gd name="connsiteX5" fmla="*/ 2797788 w 3904481"/>
                <a:gd name="connsiteY5" fmla="*/ 2801744 h 3411460"/>
                <a:gd name="connsiteX6" fmla="*/ 2954004 w 3904481"/>
                <a:gd name="connsiteY6" fmla="*/ 2680673 h 3411460"/>
                <a:gd name="connsiteX7" fmla="*/ 3664508 w 3904481"/>
                <a:gd name="connsiteY7" fmla="*/ 2047754 h 3411460"/>
                <a:gd name="connsiteX8" fmla="*/ 3904481 w 3904481"/>
                <a:gd name="connsiteY8" fmla="*/ 1368033 h 3411460"/>
                <a:gd name="connsiteX9" fmla="*/ 3596499 w 3904481"/>
                <a:gd name="connsiteY9" fmla="*/ 52268 h 3411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904481" h="3411460">
                  <a:moveTo>
                    <a:pt x="3564894" y="0"/>
                  </a:moveTo>
                  <a:lnTo>
                    <a:pt x="0" y="0"/>
                  </a:lnTo>
                  <a:lnTo>
                    <a:pt x="0" y="2659993"/>
                  </a:lnTo>
                  <a:lnTo>
                    <a:pt x="1876" y="2662425"/>
                  </a:lnTo>
                  <a:cubicBezTo>
                    <a:pt x="424055" y="3184544"/>
                    <a:pt x="889346" y="3411460"/>
                    <a:pt x="1514161" y="3411460"/>
                  </a:cubicBezTo>
                  <a:cubicBezTo>
                    <a:pt x="1982808" y="3411460"/>
                    <a:pt x="2326661" y="3170014"/>
                    <a:pt x="2797788" y="2801744"/>
                  </a:cubicBezTo>
                  <a:cubicBezTo>
                    <a:pt x="2850420" y="2760595"/>
                    <a:pt x="2903054" y="2719940"/>
                    <a:pt x="2954004" y="2680673"/>
                  </a:cubicBezTo>
                  <a:cubicBezTo>
                    <a:pt x="3230156" y="2467586"/>
                    <a:pt x="3490946" y="2266297"/>
                    <a:pt x="3664508" y="2047754"/>
                  </a:cubicBezTo>
                  <a:cubicBezTo>
                    <a:pt x="3830437" y="1838832"/>
                    <a:pt x="3904481" y="1629214"/>
                    <a:pt x="3904481" y="1368033"/>
                  </a:cubicBezTo>
                  <a:cubicBezTo>
                    <a:pt x="3904481" y="877057"/>
                    <a:pt x="3796872" y="423228"/>
                    <a:pt x="3596499" y="52268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90302A25-2D4F-4AD5-B0E9-C12184C3599E}"/>
              </a:ext>
            </a:extLst>
          </p:cNvPr>
          <p:cNvGrpSpPr/>
          <p:nvPr/>
        </p:nvGrpSpPr>
        <p:grpSpPr>
          <a:xfrm>
            <a:off x="-1" y="1355238"/>
            <a:ext cx="4381339" cy="5510713"/>
            <a:chOff x="0" y="1347287"/>
            <a:chExt cx="4259808" cy="5510713"/>
          </a:xfrm>
        </p:grpSpPr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E227AF03-773A-4B1E-8FED-67198038E60D}"/>
                </a:ext>
              </a:extLst>
            </p:cNvPr>
            <p:cNvSpPr/>
            <p:nvPr/>
          </p:nvSpPr>
          <p:spPr>
            <a:xfrm>
              <a:off x="0" y="1676545"/>
              <a:ext cx="4174269" cy="5181455"/>
            </a:xfrm>
            <a:custGeom>
              <a:avLst/>
              <a:gdLst>
                <a:gd name="connsiteX0" fmla="*/ 1155130 w 4174269"/>
                <a:gd name="connsiteY0" fmla="*/ 990 h 5181455"/>
                <a:gd name="connsiteX1" fmla="*/ 2396955 w 4174269"/>
                <a:gd name="connsiteY1" fmla="*/ 367328 h 5181455"/>
                <a:gd name="connsiteX2" fmla="*/ 3827960 w 4174269"/>
                <a:gd name="connsiteY2" fmla="*/ 4749328 h 5181455"/>
                <a:gd name="connsiteX3" fmla="*/ 3561502 w 4174269"/>
                <a:gd name="connsiteY3" fmla="*/ 5090948 h 5181455"/>
                <a:gd name="connsiteX4" fmla="*/ 3452726 w 4174269"/>
                <a:gd name="connsiteY4" fmla="*/ 5181455 h 5181455"/>
                <a:gd name="connsiteX5" fmla="*/ 0 w 4174269"/>
                <a:gd name="connsiteY5" fmla="*/ 5181455 h 5181455"/>
                <a:gd name="connsiteX6" fmla="*/ 0 w 4174269"/>
                <a:gd name="connsiteY6" fmla="*/ 251605 h 5181455"/>
                <a:gd name="connsiteX7" fmla="*/ 157396 w 4174269"/>
                <a:gd name="connsiteY7" fmla="*/ 182600 h 5181455"/>
                <a:gd name="connsiteX8" fmla="*/ 1155130 w 4174269"/>
                <a:gd name="connsiteY8" fmla="*/ 990 h 51814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74269" h="5181455">
                  <a:moveTo>
                    <a:pt x="1155130" y="990"/>
                  </a:moveTo>
                  <a:cubicBezTo>
                    <a:pt x="1564667" y="12730"/>
                    <a:pt x="1984593" y="129250"/>
                    <a:pt x="2396955" y="367328"/>
                  </a:cubicBezTo>
                  <a:cubicBezTo>
                    <a:pt x="3871760" y="1218807"/>
                    <a:pt x="4678347" y="3276416"/>
                    <a:pt x="3827960" y="4749328"/>
                  </a:cubicBezTo>
                  <a:cubicBezTo>
                    <a:pt x="3748235" y="4887417"/>
                    <a:pt x="3658928" y="4998272"/>
                    <a:pt x="3561502" y="5090948"/>
                  </a:cubicBezTo>
                  <a:lnTo>
                    <a:pt x="3452726" y="5181455"/>
                  </a:lnTo>
                  <a:lnTo>
                    <a:pt x="0" y="5181455"/>
                  </a:lnTo>
                  <a:lnTo>
                    <a:pt x="0" y="251605"/>
                  </a:lnTo>
                  <a:lnTo>
                    <a:pt x="157396" y="182600"/>
                  </a:lnTo>
                  <a:cubicBezTo>
                    <a:pt x="475610" y="54980"/>
                    <a:pt x="811718" y="-8854"/>
                    <a:pt x="1155130" y="990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D6FE8FAD-8A4A-49E1-AFAF-A074482295A9}"/>
                </a:ext>
              </a:extLst>
            </p:cNvPr>
            <p:cNvSpPr/>
            <p:nvPr/>
          </p:nvSpPr>
          <p:spPr>
            <a:xfrm>
              <a:off x="0" y="1347287"/>
              <a:ext cx="4259808" cy="5510713"/>
            </a:xfrm>
            <a:custGeom>
              <a:avLst/>
              <a:gdLst>
                <a:gd name="connsiteX0" fmla="*/ 948905 w 4259808"/>
                <a:gd name="connsiteY0" fmla="*/ 1556 h 5510713"/>
                <a:gd name="connsiteX1" fmla="*/ 2304106 w 4259808"/>
                <a:gd name="connsiteY1" fmla="*/ 405867 h 5510713"/>
                <a:gd name="connsiteX2" fmla="*/ 3890982 w 4259808"/>
                <a:gd name="connsiteY2" fmla="*/ 5156588 h 5510713"/>
                <a:gd name="connsiteX3" fmla="*/ 3680329 w 4259808"/>
                <a:gd name="connsiteY3" fmla="*/ 5445948 h 5510713"/>
                <a:gd name="connsiteX4" fmla="*/ 3616504 w 4259808"/>
                <a:gd name="connsiteY4" fmla="*/ 5510713 h 5510713"/>
                <a:gd name="connsiteX5" fmla="*/ 0 w 4259808"/>
                <a:gd name="connsiteY5" fmla="*/ 5510713 h 5510713"/>
                <a:gd name="connsiteX6" fmla="*/ 0 w 4259808"/>
                <a:gd name="connsiteY6" fmla="*/ 144797 h 5510713"/>
                <a:gd name="connsiteX7" fmla="*/ 164164 w 4259808"/>
                <a:gd name="connsiteY7" fmla="*/ 92266 h 5510713"/>
                <a:gd name="connsiteX8" fmla="*/ 948905 w 4259808"/>
                <a:gd name="connsiteY8" fmla="*/ 1556 h 5510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59808" h="5510713">
                  <a:moveTo>
                    <a:pt x="948905" y="1556"/>
                  </a:moveTo>
                  <a:cubicBezTo>
                    <a:pt x="1395136" y="16867"/>
                    <a:pt x="1853354" y="145625"/>
                    <a:pt x="2304106" y="405867"/>
                  </a:cubicBezTo>
                  <a:cubicBezTo>
                    <a:pt x="3916211" y="1336616"/>
                    <a:pt x="4808028" y="3568218"/>
                    <a:pt x="3890982" y="5156588"/>
                  </a:cubicBezTo>
                  <a:cubicBezTo>
                    <a:pt x="3826502" y="5268272"/>
                    <a:pt x="3756052" y="5363347"/>
                    <a:pt x="3680329" y="5445948"/>
                  </a:cubicBezTo>
                  <a:lnTo>
                    <a:pt x="3616504" y="5510713"/>
                  </a:lnTo>
                  <a:lnTo>
                    <a:pt x="0" y="5510713"/>
                  </a:lnTo>
                  <a:lnTo>
                    <a:pt x="0" y="144797"/>
                  </a:lnTo>
                  <a:lnTo>
                    <a:pt x="164164" y="92266"/>
                  </a:lnTo>
                  <a:cubicBezTo>
                    <a:pt x="418657" y="23914"/>
                    <a:pt x="681631" y="-7614"/>
                    <a:pt x="948905" y="1556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0A7C4DFB-FDFD-4F28-8B00-287EB75C79EB}"/>
                </a:ext>
              </a:extLst>
            </p:cNvPr>
            <p:cNvSpPr/>
            <p:nvPr/>
          </p:nvSpPr>
          <p:spPr>
            <a:xfrm>
              <a:off x="0" y="1592806"/>
              <a:ext cx="4029221" cy="5265194"/>
            </a:xfrm>
            <a:custGeom>
              <a:avLst/>
              <a:gdLst>
                <a:gd name="connsiteX0" fmla="*/ 812878 w 4029221"/>
                <a:gd name="connsiteY0" fmla="*/ 840 h 5265194"/>
                <a:gd name="connsiteX1" fmla="*/ 960980 w 4029221"/>
                <a:gd name="connsiteY1" fmla="*/ 1442 h 5265194"/>
                <a:gd name="connsiteX2" fmla="*/ 2216856 w 4029221"/>
                <a:gd name="connsiteY2" fmla="*/ 376120 h 5265194"/>
                <a:gd name="connsiteX3" fmla="*/ 3687427 w 4029221"/>
                <a:gd name="connsiteY3" fmla="*/ 4778650 h 5265194"/>
                <a:gd name="connsiteX4" fmla="*/ 3267677 w 4029221"/>
                <a:gd name="connsiteY4" fmla="*/ 5245601 h 5265194"/>
                <a:gd name="connsiteX5" fmla="*/ 3237167 w 4029221"/>
                <a:gd name="connsiteY5" fmla="*/ 5265194 h 5265194"/>
                <a:gd name="connsiteX6" fmla="*/ 0 w 4029221"/>
                <a:gd name="connsiteY6" fmla="*/ 5265194 h 5265194"/>
                <a:gd name="connsiteX7" fmla="*/ 0 w 4029221"/>
                <a:gd name="connsiteY7" fmla="*/ 162790 h 5265194"/>
                <a:gd name="connsiteX8" fmla="*/ 58408 w 4029221"/>
                <a:gd name="connsiteY8" fmla="*/ 139352 h 5265194"/>
                <a:gd name="connsiteX9" fmla="*/ 812878 w 4029221"/>
                <a:gd name="connsiteY9" fmla="*/ 840 h 5265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29221" h="5265194">
                  <a:moveTo>
                    <a:pt x="812878" y="840"/>
                  </a:moveTo>
                  <a:cubicBezTo>
                    <a:pt x="862065" y="-449"/>
                    <a:pt x="911443" y="-258"/>
                    <a:pt x="960980" y="1442"/>
                  </a:cubicBezTo>
                  <a:cubicBezTo>
                    <a:pt x="1374507" y="15631"/>
                    <a:pt x="1799140" y="134952"/>
                    <a:pt x="2216856" y="376120"/>
                  </a:cubicBezTo>
                  <a:cubicBezTo>
                    <a:pt x="3710806" y="1238652"/>
                    <a:pt x="4537261" y="3306696"/>
                    <a:pt x="3687427" y="4778650"/>
                  </a:cubicBezTo>
                  <a:cubicBezTo>
                    <a:pt x="3567917" y="4985647"/>
                    <a:pt x="3426282" y="5131074"/>
                    <a:pt x="3267677" y="5245601"/>
                  </a:cubicBezTo>
                  <a:lnTo>
                    <a:pt x="3237167" y="5265194"/>
                  </a:lnTo>
                  <a:lnTo>
                    <a:pt x="0" y="5265194"/>
                  </a:lnTo>
                  <a:lnTo>
                    <a:pt x="0" y="162790"/>
                  </a:lnTo>
                  <a:lnTo>
                    <a:pt x="58408" y="139352"/>
                  </a:lnTo>
                  <a:cubicBezTo>
                    <a:pt x="301661" y="55163"/>
                    <a:pt x="554646" y="7607"/>
                    <a:pt x="812878" y="840"/>
                  </a:cubicBezTo>
                  <a:close/>
                </a:path>
              </a:pathLst>
            </a:custGeom>
            <a:noFill/>
            <a:ln w="190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B6E867DF-0B62-429A-A554-CBE585048439}"/>
                </a:ext>
              </a:extLst>
            </p:cNvPr>
            <p:cNvSpPr/>
            <p:nvPr/>
          </p:nvSpPr>
          <p:spPr>
            <a:xfrm>
              <a:off x="0" y="2147333"/>
              <a:ext cx="3702048" cy="4710667"/>
            </a:xfrm>
            <a:custGeom>
              <a:avLst/>
              <a:gdLst>
                <a:gd name="connsiteX0" fmla="*/ 1057511 w 3702048"/>
                <a:gd name="connsiteY0" fmla="*/ 1243 h 4710667"/>
                <a:gd name="connsiteX1" fmla="*/ 2139959 w 3702048"/>
                <a:gd name="connsiteY1" fmla="*/ 324180 h 4710667"/>
                <a:gd name="connsiteX2" fmla="*/ 3407455 w 3702048"/>
                <a:gd name="connsiteY2" fmla="*/ 4118750 h 4710667"/>
                <a:gd name="connsiteX3" fmla="*/ 2754080 w 3702048"/>
                <a:gd name="connsiteY3" fmla="*/ 4690965 h 4710667"/>
                <a:gd name="connsiteX4" fmla="*/ 2711405 w 3702048"/>
                <a:gd name="connsiteY4" fmla="*/ 4710667 h 4710667"/>
                <a:gd name="connsiteX5" fmla="*/ 0 w 3702048"/>
                <a:gd name="connsiteY5" fmla="*/ 4710667 h 4710667"/>
                <a:gd name="connsiteX6" fmla="*/ 0 w 3702048"/>
                <a:gd name="connsiteY6" fmla="*/ 239601 h 4710667"/>
                <a:gd name="connsiteX7" fmla="*/ 72857 w 3702048"/>
                <a:gd name="connsiteY7" fmla="*/ 203063 h 4710667"/>
                <a:gd name="connsiteX8" fmla="*/ 1057511 w 3702048"/>
                <a:gd name="connsiteY8" fmla="*/ 1243 h 4710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702048" h="4710667">
                  <a:moveTo>
                    <a:pt x="1057511" y="1243"/>
                  </a:moveTo>
                  <a:cubicBezTo>
                    <a:pt x="1413932" y="13473"/>
                    <a:pt x="1779927" y="116316"/>
                    <a:pt x="2139959" y="324180"/>
                  </a:cubicBezTo>
                  <a:cubicBezTo>
                    <a:pt x="3427605" y="1067603"/>
                    <a:pt x="4139931" y="2850064"/>
                    <a:pt x="3407455" y="4118750"/>
                  </a:cubicBezTo>
                  <a:cubicBezTo>
                    <a:pt x="3235777" y="4416105"/>
                    <a:pt x="3011128" y="4566048"/>
                    <a:pt x="2754080" y="4690965"/>
                  </a:cubicBezTo>
                  <a:lnTo>
                    <a:pt x="2711405" y="4710667"/>
                  </a:lnTo>
                  <a:lnTo>
                    <a:pt x="0" y="4710667"/>
                  </a:lnTo>
                  <a:lnTo>
                    <a:pt x="0" y="239601"/>
                  </a:lnTo>
                  <a:lnTo>
                    <a:pt x="72857" y="203063"/>
                  </a:lnTo>
                  <a:cubicBezTo>
                    <a:pt x="383165" y="61024"/>
                    <a:pt x="715942" y="-10476"/>
                    <a:pt x="1057511" y="1243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54296" y="3420734"/>
            <a:ext cx="6665976" cy="2129674"/>
          </a:xfrm>
        </p:spPr>
        <p:txBody>
          <a:bodyPr anchor="b">
            <a:noAutofit/>
          </a:bodyPr>
          <a:lstStyle>
            <a:lvl1pPr algn="l">
              <a:lnSpc>
                <a:spcPct val="110000"/>
              </a:lnSpc>
              <a:defRPr sz="480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Footer Placeholder 22">
            <a:extLst>
              <a:ext uri="{FF2B5EF4-FFF2-40B4-BE49-F238E27FC236}">
                <a16:creationId xmlns:a16="http://schemas.microsoft.com/office/drawing/2014/main" id="{E197B67B-BA44-4D2A-B31D-35A89323C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6" y="6170490"/>
            <a:ext cx="5713314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7" name="Slide Number Placeholder 26">
            <a:extLst>
              <a:ext uri="{FF2B5EF4-FFF2-40B4-BE49-F238E27FC236}">
                <a16:creationId xmlns:a16="http://schemas.microsoft.com/office/drawing/2014/main" id="{1D718595-24D3-4517-A62E-C1F493407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54295" y="5550408"/>
            <a:ext cx="6665975" cy="512064"/>
          </a:xfrm>
        </p:spPr>
        <p:txBody>
          <a:bodyPr>
            <a:normAutofit/>
          </a:bodyPr>
          <a:lstStyle>
            <a:lvl1pPr marL="0" indent="0" algn="l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3C6217BB-A228-414D-92D9-E1D1EFEB8B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0080" y="6170491"/>
            <a:ext cx="2840083" cy="457200"/>
          </a:xfrm>
        </p:spPr>
        <p:txBody>
          <a:bodyPr/>
          <a:lstStyle>
            <a:lvl1pPr algn="l">
              <a:defRPr/>
            </a:lvl1pPr>
          </a:lstStyle>
          <a:p>
            <a:fld id="{E72EB70D-CD01-44DA-83B3-8FEB3383D307}" type="datetime1">
              <a:rPr lang="en-US" smtClean="0"/>
              <a:t>11/9/2023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0333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2024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3029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C1D6427-F07F-4D50-B151-455100AF7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58CFD-9357-46BE-A189-D637A67C8730}" type="datetime1">
              <a:rPr lang="en-US" smtClean="0"/>
              <a:t>11/9/2023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79EFBB2-C5E0-4D57-AB1D-3AA907ECF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7AE6B7E1-F60B-4D08-9052-423D6FBFA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4199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1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130000"/>
              </a:lnSpc>
              <a:buNone/>
              <a:defRPr sz="1800" b="1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2024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30290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lang="en-US" sz="1800" b="1" kern="1200" cap="all" spc="15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30000"/>
              </a:lnSpc>
              <a:spcBef>
                <a:spcPts val="930"/>
              </a:spcBef>
              <a:buFont typeface="Corbel" panose="020B0503020204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30290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3771BF97-4D2A-43A4-8CDC-2250017EB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742EE-B331-4632-BD10-A82FED6B6FC0}" type="datetime1">
              <a:rPr lang="en-US" smtClean="0"/>
              <a:t>11/9/2023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6020661A-DA07-4679-9226-945B5DD24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EEFCE38B-E087-4988-BC3A-FE3B55E70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D3BC439C-E995-4E1F-8DE9-75C32785E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03759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F30096C-3491-4EF2-ABB2-D57F3F4B5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BA835-D13F-49F4-8F11-5D576AC65FAD}" type="datetime1">
              <a:rPr lang="en-US" smtClean="0"/>
              <a:t>11/9/2023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79DA3A85-7147-4F32-944A-B079AF514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EDDF50D-95C0-4DA2-BBC6-41774FAC1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6781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9BEFCA-6D6F-4F26-823F-C86CA694B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D1799-ACB5-4CB2-86A2-5C574F1C8706}" type="datetime1">
              <a:rPr lang="en-US" smtClean="0"/>
              <a:t>11/9/2023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2EE2C9-E87D-4495-9EDA-6BC0EDC27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5557A9-903F-4B36-8B06-D9EADF230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5639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640080"/>
            <a:ext cx="3227715" cy="2551751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0160" y="640080"/>
            <a:ext cx="6949440" cy="5455919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BB904BE8-2080-4FFA-9239-A8929E28F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ED5DD0D6-7A82-473E-879B-C6ECD6CCCFEC}" type="datetime1">
              <a:rPr lang="en-US" smtClean="0"/>
              <a:t>11/9/2023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ED5580C6-5CD7-4CDD-977D-0533C84F2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94944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18D0320-9B66-443F-8E28-8BCF07E08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57348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41C2A9DB-B176-4069-8734-5B4ED352BA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D4605E03-BC17-41A7-854C-DFAB672737DC}" type="datetime1">
              <a:rPr lang="en-US" smtClean="0"/>
              <a:t>11/9/2023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430F9A2F-C2C4-4E1C-B4B3-07ED84F28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464410" cy="45720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F9BFA0A0-2117-4A10-9DAA-080C21559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1617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397E4A-EB6A-4FA6-AA4F-69EA0C70F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ED0C-1DA7-41F0-94CF-6218B1FEDFF1}" type="datetime1">
              <a:rPr lang="en-US" smtClean="0"/>
              <a:t>11/9/2023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1A2F5D-7AC4-4F91-965A-7B6A45D6F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6E8B86-CDB8-482F-9D9F-1BFDA3638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1687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EECF02AB-6034-4B88-BC5A-7C17CB0EF809}" type="datetime1">
              <a:rPr lang="en-US" smtClean="0"/>
              <a:t>11/9/2023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 title="Rule Line">
            <a:extLst>
              <a:ext uri="{FF2B5EF4-FFF2-40B4-BE49-F238E27FC236}">
                <a16:creationId xmlns:a16="http://schemas.microsoft.com/office/drawing/2014/main" id="{A1005B08-D2D4-455C-AA62-1200E43E7AF9}"/>
              </a:ext>
            </a:extLst>
          </p:cNvPr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2497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20240" y="442220"/>
            <a:ext cx="8770571" cy="1345269"/>
          </a:xfrm>
          <a:prstGeom prst="rect">
            <a:avLst/>
          </a:prstGeom>
        </p:spPr>
        <p:txBody>
          <a:bodyPr vert="horz" lIns="109728" tIns="109728" rIns="109728" bIns="9144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0" y="2312276"/>
            <a:ext cx="8770571" cy="3651504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50727" y="6170491"/>
            <a:ext cx="2840083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r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C4408324-A84C-4A45-93B6-78D079CCE772}" type="datetime1">
              <a:rPr lang="en-US" smtClean="0"/>
              <a:t>11/9/2023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20240" y="6170490"/>
            <a:ext cx="5667375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l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53744" y="6170490"/>
            <a:ext cx="1188720" cy="457200"/>
          </a:xfrm>
          <a:prstGeom prst="rect">
            <a:avLst/>
          </a:prstGeom>
        </p:spPr>
        <p:txBody>
          <a:bodyPr vert="horz" lIns="109728" tIns="109728" rIns="109728" bIns="91440" rtlCol="0" anchor="b"/>
          <a:lstStyle>
            <a:lvl1pPr algn="r">
              <a:defRPr sz="16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cxnSp>
        <p:nvCxnSpPr>
          <p:cNvPr id="9" name="Straight Connector 8" title="Rule Line">
            <a:extLst>
              <a:ext uri="{FF2B5EF4-FFF2-40B4-BE49-F238E27FC236}">
                <a16:creationId xmlns:a16="http://schemas.microsoft.com/office/drawing/2014/main" id="{430127AE-B29E-4FDF-99D2-A2F1E7003F74}"/>
              </a:ext>
            </a:extLst>
          </p:cNvPr>
          <p:cNvCxnSpPr/>
          <p:nvPr/>
        </p:nvCxnSpPr>
        <p:spPr>
          <a:xfrm>
            <a:off x="1920240" y="2176009"/>
            <a:ext cx="8770571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3629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hf sldNum="0" hdr="0" ftr="0" dt="0"/>
  <p:txStyles>
    <p:titleStyle>
      <a:lvl1pPr algn="l" defTabSz="914400" rtl="0" eaLnBrk="1" latinLnBrk="0" hangingPunct="1">
        <a:lnSpc>
          <a:spcPct val="130000"/>
        </a:lnSpc>
        <a:spcBef>
          <a:spcPct val="0"/>
        </a:spcBef>
        <a:buNone/>
        <a:defRPr sz="3200" b="1" kern="1200" spc="1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800" b="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6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3" name="Rectangle 62">
            <a:extLst>
              <a:ext uri="{FF2B5EF4-FFF2-40B4-BE49-F238E27FC236}">
                <a16:creationId xmlns:a16="http://schemas.microsoft.com/office/drawing/2014/main" id="{AC8EEB0F-BA72-49AC-956F-331B60FDE79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icture 3" descr="Blue paper stripes in a wave shape">
            <a:extLst>
              <a:ext uri="{FF2B5EF4-FFF2-40B4-BE49-F238E27FC236}">
                <a16:creationId xmlns:a16="http://schemas.microsoft.com/office/drawing/2014/main" id="{54432BE1-218B-5CA6-CB03-65E5EA4C32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9" r="-1" b="15658"/>
          <a:stretch/>
        </p:blipFill>
        <p:spPr>
          <a:xfrm>
            <a:off x="-1219" y="-1"/>
            <a:ext cx="12191695" cy="6858000"/>
          </a:xfrm>
          <a:prstGeom prst="rect">
            <a:avLst/>
          </a:prstGeom>
        </p:spPr>
      </p:pic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8CC700D5-9809-43F4-89D5-7DBBCB0DCC1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87718" y="1278965"/>
            <a:ext cx="4592444" cy="4267199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7" name="Freeform: Shape 66">
            <a:extLst>
              <a:ext uri="{FF2B5EF4-FFF2-40B4-BE49-F238E27FC236}">
                <a16:creationId xmlns:a16="http://schemas.microsoft.com/office/drawing/2014/main" id="{C7163242-6303-46DC-BAC1-2A204F06132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262417" y="1426190"/>
            <a:ext cx="4201416" cy="3901183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9" name="Freeform: Shape 68">
            <a:extLst>
              <a:ext uri="{FF2B5EF4-FFF2-40B4-BE49-F238E27FC236}">
                <a16:creationId xmlns:a16="http://schemas.microsoft.com/office/drawing/2014/main" id="{805C4C40-D70E-4C4F-B228-98A0A613260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300000" flipH="1">
            <a:off x="987224" y="1122042"/>
            <a:ext cx="4908132" cy="4613915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18F85D-35EB-697E-E2A5-56593D9C5C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6053" y="2725042"/>
            <a:ext cx="3954144" cy="2186393"/>
          </a:xfrm>
        </p:spPr>
        <p:txBody>
          <a:bodyPr anchor="b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Welcome </a:t>
            </a:r>
            <a:br>
              <a:rPr 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 </a:t>
            </a:r>
            <a:br>
              <a:rPr 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6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Year 6</a:t>
            </a:r>
            <a:endParaRPr lang="en-US" sz="60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9A5160F0-6244-48E8-9E71-1F51EA90C9E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6225813" y="485983"/>
            <a:ext cx="2843929" cy="2556327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9BDFF5CA-602C-465F-8BC3-59C9963028B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6087359" y="357050"/>
            <a:ext cx="3172430" cy="2887139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6" name="Picture 5" descr="Diagram, venn diagram&#10;&#10;Description automatically generated">
            <a:extLst>
              <a:ext uri="{FF2B5EF4-FFF2-40B4-BE49-F238E27FC236}">
                <a16:creationId xmlns:a16="http://schemas.microsoft.com/office/drawing/2014/main" id="{D6E59459-2CD2-00FD-456A-F59C4BFAF59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32" r="4" b="22935"/>
          <a:stretch/>
        </p:blipFill>
        <p:spPr bwMode="auto">
          <a:xfrm>
            <a:off x="6359793" y="645970"/>
            <a:ext cx="2535200" cy="2236365"/>
          </a:xfrm>
          <a:custGeom>
            <a:avLst/>
            <a:gdLst/>
            <a:ahLst/>
            <a:cxnLst/>
            <a:rect l="l" t="t" r="r" b="b"/>
            <a:pathLst>
              <a:path w="2442835" h="2236365">
                <a:moveTo>
                  <a:pt x="1178694" y="0"/>
                </a:moveTo>
                <a:cubicBezTo>
                  <a:pt x="1426542" y="0"/>
                  <a:pt x="1608393" y="124353"/>
                  <a:pt x="1857551" y="314024"/>
                </a:cubicBezTo>
                <a:cubicBezTo>
                  <a:pt x="1885386" y="335216"/>
                  <a:pt x="1913222" y="356156"/>
                  <a:pt x="1940168" y="376379"/>
                </a:cubicBezTo>
                <a:cubicBezTo>
                  <a:pt x="2086213" y="486125"/>
                  <a:pt x="2224133" y="589796"/>
                  <a:pt x="2315923" y="702353"/>
                </a:cubicBezTo>
                <a:cubicBezTo>
                  <a:pt x="2403676" y="809955"/>
                  <a:pt x="2442835" y="917915"/>
                  <a:pt x="2442835" y="1052431"/>
                </a:cubicBezTo>
                <a:cubicBezTo>
                  <a:pt x="2442835" y="1389589"/>
                  <a:pt x="2341663" y="1692735"/>
                  <a:pt x="2157925" y="1906050"/>
                </a:cubicBezTo>
                <a:cubicBezTo>
                  <a:pt x="2068023" y="2010385"/>
                  <a:pt x="1960192" y="2091482"/>
                  <a:pt x="1837422" y="2147045"/>
                </a:cubicBezTo>
                <a:cubicBezTo>
                  <a:pt x="1706420" y="2206285"/>
                  <a:pt x="1558592" y="2236365"/>
                  <a:pt x="1397973" y="2236365"/>
                </a:cubicBezTo>
                <a:cubicBezTo>
                  <a:pt x="1227656" y="2236365"/>
                  <a:pt x="1055033" y="2204038"/>
                  <a:pt x="885082" y="2140253"/>
                </a:cubicBezTo>
                <a:cubicBezTo>
                  <a:pt x="719588" y="2078255"/>
                  <a:pt x="562062" y="1986944"/>
                  <a:pt x="429436" y="1876226"/>
                </a:cubicBezTo>
                <a:cubicBezTo>
                  <a:pt x="294504" y="1763618"/>
                  <a:pt x="188455" y="1635487"/>
                  <a:pt x="114279" y="1495506"/>
                </a:cubicBezTo>
                <a:cubicBezTo>
                  <a:pt x="38477" y="1352411"/>
                  <a:pt x="0" y="1203340"/>
                  <a:pt x="0" y="1052431"/>
                </a:cubicBezTo>
                <a:cubicBezTo>
                  <a:pt x="0" y="900449"/>
                  <a:pt x="61386" y="811692"/>
                  <a:pt x="189137" y="641019"/>
                </a:cubicBezTo>
                <a:cubicBezTo>
                  <a:pt x="219961" y="599856"/>
                  <a:pt x="251833" y="557266"/>
                  <a:pt x="284438" y="510435"/>
                </a:cubicBezTo>
                <a:cubicBezTo>
                  <a:pt x="533598" y="152646"/>
                  <a:pt x="801051" y="0"/>
                  <a:pt x="1178694" y="0"/>
                </a:cubicBezTo>
                <a:close/>
              </a:path>
            </a:pathLst>
          </a:cu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D289228A-771B-48F6-B5DF-7A63EA32421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6081120" y="3758637"/>
            <a:ext cx="2685902" cy="2471745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31D5EF21-94C4-481A-BD01-3D29FB305BD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5845430" y="3616324"/>
            <a:ext cx="3051507" cy="2756367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9" name="Freeform: Shape 78">
            <a:extLst>
              <a:ext uri="{FF2B5EF4-FFF2-40B4-BE49-F238E27FC236}">
                <a16:creationId xmlns:a16="http://schemas.microsoft.com/office/drawing/2014/main" id="{AB980901-8348-441D-BC47-AAB8C55E2C8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28973" y="2325120"/>
            <a:ext cx="2537979" cy="2944580"/>
          </a:xfrm>
          <a:custGeom>
            <a:avLst/>
            <a:gdLst>
              <a:gd name="connsiteX0" fmla="*/ 1448892 w 2805016"/>
              <a:gd name="connsiteY0" fmla="*/ 1295 h 3049345"/>
              <a:gd name="connsiteX1" fmla="*/ 1762036 w 2805016"/>
              <a:gd name="connsiteY1" fmla="*/ 37054 h 3049345"/>
              <a:gd name="connsiteX2" fmla="*/ 2172496 w 2805016"/>
              <a:gd name="connsiteY2" fmla="*/ 276646 h 3049345"/>
              <a:gd name="connsiteX3" fmla="*/ 2494528 w 2805016"/>
              <a:gd name="connsiteY3" fmla="*/ 816190 h 3049345"/>
              <a:gd name="connsiteX4" fmla="*/ 2553622 w 2805016"/>
              <a:gd name="connsiteY4" fmla="*/ 932591 h 3049345"/>
              <a:gd name="connsiteX5" fmla="*/ 2789833 w 2805016"/>
              <a:gd name="connsiteY5" fmla="*/ 1841650 h 3049345"/>
              <a:gd name="connsiteX6" fmla="*/ 1939259 w 2805016"/>
              <a:gd name="connsiteY6" fmla="*/ 2818274 h 3049345"/>
              <a:gd name="connsiteX7" fmla="*/ 1752834 w 2805016"/>
              <a:gd name="connsiteY7" fmla="*/ 2904144 h 3049345"/>
              <a:gd name="connsiteX8" fmla="*/ 1191447 w 2805016"/>
              <a:gd name="connsiteY8" fmla="*/ 3038170 h 3049345"/>
              <a:gd name="connsiteX9" fmla="*/ 661126 w 2805016"/>
              <a:gd name="connsiteY9" fmla="*/ 2791872 h 3049345"/>
              <a:gd name="connsiteX10" fmla="*/ 256115 w 2805016"/>
              <a:gd name="connsiteY10" fmla="*/ 2313690 h 3049345"/>
              <a:gd name="connsiteX11" fmla="*/ 30620 w 2805016"/>
              <a:gd name="connsiteY11" fmla="*/ 1690804 h 3049345"/>
              <a:gd name="connsiteX12" fmla="*/ 29591 w 2805016"/>
              <a:gd name="connsiteY12" fmla="*/ 1037726 h 3049345"/>
              <a:gd name="connsiteX13" fmla="*/ 244525 w 2805016"/>
              <a:gd name="connsiteY13" fmla="*/ 519197 h 3049345"/>
              <a:gd name="connsiteX14" fmla="*/ 622356 w 2805016"/>
              <a:gd name="connsiteY14" fmla="*/ 183048 h 3049345"/>
              <a:gd name="connsiteX15" fmla="*/ 1448892 w 2805016"/>
              <a:gd name="connsiteY15" fmla="*/ 1295 h 3049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805016" h="3049345">
                <a:moveTo>
                  <a:pt x="1448892" y="1295"/>
                </a:moveTo>
                <a:cubicBezTo>
                  <a:pt x="1551302" y="5038"/>
                  <a:pt x="1656071" y="16908"/>
                  <a:pt x="1762036" y="37054"/>
                </a:cubicBezTo>
                <a:cubicBezTo>
                  <a:pt x="1931145" y="69206"/>
                  <a:pt x="2057720" y="143119"/>
                  <a:pt x="2172496" y="276646"/>
                </a:cubicBezTo>
                <a:cubicBezTo>
                  <a:pt x="2292557" y="416316"/>
                  <a:pt x="2390672" y="610536"/>
                  <a:pt x="2494528" y="816190"/>
                </a:cubicBezTo>
                <a:cubicBezTo>
                  <a:pt x="2513659" y="854126"/>
                  <a:pt x="2533480" y="893328"/>
                  <a:pt x="2553622" y="932591"/>
                </a:cubicBezTo>
                <a:cubicBezTo>
                  <a:pt x="2733870" y="1284027"/>
                  <a:pt x="2847724" y="1537159"/>
                  <a:pt x="2789833" y="1841650"/>
                </a:cubicBezTo>
                <a:cubicBezTo>
                  <a:pt x="2701624" y="2305599"/>
                  <a:pt x="2447254" y="2597690"/>
                  <a:pt x="1939259" y="2818274"/>
                </a:cubicBezTo>
                <a:cubicBezTo>
                  <a:pt x="1872770" y="2847138"/>
                  <a:pt x="1811781" y="2876114"/>
                  <a:pt x="1752834" y="2904144"/>
                </a:cubicBezTo>
                <a:cubicBezTo>
                  <a:pt x="1508432" y="3020297"/>
                  <a:pt x="1382512" y="3074496"/>
                  <a:pt x="1191447" y="3038170"/>
                </a:cubicBezTo>
                <a:cubicBezTo>
                  <a:pt x="1001732" y="3002100"/>
                  <a:pt x="823313" y="2919199"/>
                  <a:pt x="661126" y="2791872"/>
                </a:cubicBezTo>
                <a:cubicBezTo>
                  <a:pt x="502474" y="2667286"/>
                  <a:pt x="366163" y="2506376"/>
                  <a:pt x="256115" y="2313690"/>
                </a:cubicBezTo>
                <a:cubicBezTo>
                  <a:pt x="147904" y="2124290"/>
                  <a:pt x="69906" y="1908939"/>
                  <a:pt x="30620" y="1690804"/>
                </a:cubicBezTo>
                <a:cubicBezTo>
                  <a:pt x="-9871" y="1466769"/>
                  <a:pt x="-10191" y="1246967"/>
                  <a:pt x="29591" y="1037726"/>
                </a:cubicBezTo>
                <a:cubicBezTo>
                  <a:pt x="67109" y="840400"/>
                  <a:pt x="139452" y="665977"/>
                  <a:pt x="244525" y="519197"/>
                </a:cubicBezTo>
                <a:cubicBezTo>
                  <a:pt x="343054" y="381648"/>
                  <a:pt x="470192" y="268558"/>
                  <a:pt x="622356" y="183048"/>
                </a:cubicBezTo>
                <a:cubicBezTo>
                  <a:pt x="855671" y="51991"/>
                  <a:pt x="1141662" y="-9932"/>
                  <a:pt x="1448892" y="1295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81" name="Freeform: Shape 80">
            <a:extLst>
              <a:ext uri="{FF2B5EF4-FFF2-40B4-BE49-F238E27FC236}">
                <a16:creationId xmlns:a16="http://schemas.microsoft.com/office/drawing/2014/main" id="{2513D8C9-24E7-4F31-8B40-E3AF6235D24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35614" y="2499229"/>
            <a:ext cx="2323437" cy="2595038"/>
          </a:xfrm>
          <a:custGeom>
            <a:avLst/>
            <a:gdLst>
              <a:gd name="connsiteX0" fmla="*/ 1177679 w 2567901"/>
              <a:gd name="connsiteY0" fmla="*/ 1063 h 2687367"/>
              <a:gd name="connsiteX1" fmla="*/ 1603094 w 2567901"/>
              <a:gd name="connsiteY1" fmla="*/ 35223 h 2687367"/>
              <a:gd name="connsiteX2" fmla="*/ 1980105 w 2567901"/>
              <a:gd name="connsiteY2" fmla="*/ 249099 h 2687367"/>
              <a:gd name="connsiteX3" fmla="*/ 2278200 w 2567901"/>
              <a:gd name="connsiteY3" fmla="*/ 726784 h 2687367"/>
              <a:gd name="connsiteX4" fmla="*/ 2333016 w 2567901"/>
              <a:gd name="connsiteY4" fmla="*/ 829771 h 2687367"/>
              <a:gd name="connsiteX5" fmla="*/ 2555036 w 2567901"/>
              <a:gd name="connsiteY5" fmla="*/ 1632596 h 2687367"/>
              <a:gd name="connsiteX6" fmla="*/ 1783436 w 2567901"/>
              <a:gd name="connsiteY6" fmla="*/ 2487849 h 2687367"/>
              <a:gd name="connsiteX7" fmla="*/ 1613480 w 2567901"/>
              <a:gd name="connsiteY7" fmla="*/ 2562316 h 2687367"/>
              <a:gd name="connsiteX8" fmla="*/ 1100869 w 2567901"/>
              <a:gd name="connsiteY8" fmla="*/ 2676769 h 2687367"/>
              <a:gd name="connsiteX9" fmla="*/ 614178 w 2567901"/>
              <a:gd name="connsiteY9" fmla="*/ 2456196 h 2687367"/>
              <a:gd name="connsiteX10" fmla="*/ 240586 w 2567901"/>
              <a:gd name="connsiteY10" fmla="*/ 2032054 h 2687367"/>
              <a:gd name="connsiteX11" fmla="*/ 30245 w 2567901"/>
              <a:gd name="connsiteY11" fmla="*/ 1481541 h 2687367"/>
              <a:gd name="connsiteX12" fmla="*/ 25021 w 2567901"/>
              <a:gd name="connsiteY12" fmla="*/ 905889 h 2687367"/>
              <a:gd name="connsiteX13" fmla="*/ 218217 w 2567901"/>
              <a:gd name="connsiteY13" fmla="*/ 450248 h 2687367"/>
              <a:gd name="connsiteX14" fmla="*/ 561607 w 2567901"/>
              <a:gd name="connsiteY14" fmla="*/ 156432 h 2687367"/>
              <a:gd name="connsiteX15" fmla="*/ 1177679 w 2567901"/>
              <a:gd name="connsiteY15" fmla="*/ 1063 h 2687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567901" h="2687367">
                <a:moveTo>
                  <a:pt x="1177679" y="1063"/>
                </a:moveTo>
                <a:cubicBezTo>
                  <a:pt x="1314507" y="-3704"/>
                  <a:pt x="1457510" y="7543"/>
                  <a:pt x="1603094" y="35223"/>
                </a:cubicBezTo>
                <a:cubicBezTo>
                  <a:pt x="1757985" y="64671"/>
                  <a:pt x="1874247" y="130651"/>
                  <a:pt x="1980105" y="249099"/>
                </a:cubicBezTo>
                <a:cubicBezTo>
                  <a:pt x="2090840" y="372996"/>
                  <a:pt x="2181857" y="544832"/>
                  <a:pt x="2278200" y="726784"/>
                </a:cubicBezTo>
                <a:cubicBezTo>
                  <a:pt x="2295948" y="760348"/>
                  <a:pt x="2314335" y="795032"/>
                  <a:pt x="2333016" y="829771"/>
                </a:cubicBezTo>
                <a:cubicBezTo>
                  <a:pt x="2500190" y="1140721"/>
                  <a:pt x="2605991" y="1364587"/>
                  <a:pt x="2555036" y="1632596"/>
                </a:cubicBezTo>
                <a:cubicBezTo>
                  <a:pt x="2477395" y="2040959"/>
                  <a:pt x="2246644" y="2296751"/>
                  <a:pt x="1783436" y="2487849"/>
                </a:cubicBezTo>
                <a:cubicBezTo>
                  <a:pt x="1722809" y="2512855"/>
                  <a:pt x="1667214" y="2537996"/>
                  <a:pt x="1613480" y="2562316"/>
                </a:cubicBezTo>
                <a:cubicBezTo>
                  <a:pt x="1390692" y="2663095"/>
                  <a:pt x="1275870" y="2710042"/>
                  <a:pt x="1100869" y="2676769"/>
                </a:cubicBezTo>
                <a:cubicBezTo>
                  <a:pt x="927103" y="2643732"/>
                  <a:pt x="763363" y="2569490"/>
                  <a:pt x="614178" y="2456196"/>
                </a:cubicBezTo>
                <a:cubicBezTo>
                  <a:pt x="468245" y="2345340"/>
                  <a:pt x="342509" y="2202615"/>
                  <a:pt x="240586" y="2032054"/>
                </a:cubicBezTo>
                <a:cubicBezTo>
                  <a:pt x="140365" y="1864400"/>
                  <a:pt x="67610" y="1674071"/>
                  <a:pt x="30245" y="1481541"/>
                </a:cubicBezTo>
                <a:cubicBezTo>
                  <a:pt x="-8261" y="1283803"/>
                  <a:pt x="-9994" y="1090060"/>
                  <a:pt x="25021" y="905889"/>
                </a:cubicBezTo>
                <a:cubicBezTo>
                  <a:pt x="58043" y="732204"/>
                  <a:pt x="123071" y="578936"/>
                  <a:pt x="218217" y="450248"/>
                </a:cubicBezTo>
                <a:cubicBezTo>
                  <a:pt x="307436" y="329654"/>
                  <a:pt x="422987" y="230806"/>
                  <a:pt x="561607" y="156432"/>
                </a:cubicBezTo>
                <a:cubicBezTo>
                  <a:pt x="738731" y="61442"/>
                  <a:pt x="949631" y="9010"/>
                  <a:pt x="1177679" y="1063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7" name="Picture 6" descr="Logo, icon&#10;&#10;Description automatically generated">
            <a:extLst>
              <a:ext uri="{FF2B5EF4-FFF2-40B4-BE49-F238E27FC236}">
                <a16:creationId xmlns:a16="http://schemas.microsoft.com/office/drawing/2014/main" id="{6861BFE8-D6B8-0B04-903C-69073D6B91E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7" r="7316" b="7"/>
          <a:stretch/>
        </p:blipFill>
        <p:spPr>
          <a:xfrm>
            <a:off x="9280152" y="2661376"/>
            <a:ext cx="2032624" cy="2270234"/>
          </a:xfrm>
          <a:custGeom>
            <a:avLst/>
            <a:gdLst/>
            <a:ahLst/>
            <a:cxnLst/>
            <a:rect l="l" t="t" r="r" b="b"/>
            <a:pathLst>
              <a:path w="2032624" h="2270234">
                <a:moveTo>
                  <a:pt x="1042023" y="1394"/>
                </a:moveTo>
                <a:cubicBezTo>
                  <a:pt x="1116189" y="4748"/>
                  <a:pt x="1192106" y="14167"/>
                  <a:pt x="1268930" y="29755"/>
                </a:cubicBezTo>
                <a:cubicBezTo>
                  <a:pt x="1391535" y="54633"/>
                  <a:pt x="1483561" y="110372"/>
                  <a:pt x="1567353" y="210433"/>
                </a:cubicBezTo>
                <a:cubicBezTo>
                  <a:pt x="1655005" y="315100"/>
                  <a:pt x="1727050" y="460263"/>
                  <a:pt x="1803312" y="613972"/>
                </a:cubicBezTo>
                <a:cubicBezTo>
                  <a:pt x="1817359" y="642327"/>
                  <a:pt x="1831914" y="671628"/>
                  <a:pt x="1846700" y="700973"/>
                </a:cubicBezTo>
                <a:cubicBezTo>
                  <a:pt x="1979027" y="963656"/>
                  <a:pt x="2062774" y="1152776"/>
                  <a:pt x="2022440" y="1379185"/>
                </a:cubicBezTo>
                <a:cubicBezTo>
                  <a:pt x="1960984" y="1724161"/>
                  <a:pt x="1778332" y="1940248"/>
                  <a:pt x="1411680" y="2101685"/>
                </a:cubicBezTo>
                <a:cubicBezTo>
                  <a:pt x="1363691" y="2122808"/>
                  <a:pt x="1319685" y="2144048"/>
                  <a:pt x="1277151" y="2164592"/>
                </a:cubicBezTo>
                <a:cubicBezTo>
                  <a:pt x="1100803" y="2249728"/>
                  <a:pt x="1009916" y="2289389"/>
                  <a:pt x="871393" y="2261281"/>
                </a:cubicBezTo>
                <a:cubicBezTo>
                  <a:pt x="733849" y="2233372"/>
                  <a:pt x="604240" y="2170653"/>
                  <a:pt x="486153" y="2074943"/>
                </a:cubicBezTo>
                <a:cubicBezTo>
                  <a:pt x="370639" y="1981296"/>
                  <a:pt x="271112" y="1860724"/>
                  <a:pt x="190435" y="1716637"/>
                </a:cubicBezTo>
                <a:cubicBezTo>
                  <a:pt x="111106" y="1575007"/>
                  <a:pt x="53516" y="1414221"/>
                  <a:pt x="23940" y="1251577"/>
                </a:cubicBezTo>
                <a:cubicBezTo>
                  <a:pt x="-6539" y="1084530"/>
                  <a:pt x="-7912" y="920860"/>
                  <a:pt x="19805" y="765277"/>
                </a:cubicBezTo>
                <a:cubicBezTo>
                  <a:pt x="45944" y="618551"/>
                  <a:pt x="97417" y="489074"/>
                  <a:pt x="172729" y="380360"/>
                </a:cubicBezTo>
                <a:cubicBezTo>
                  <a:pt x="243351" y="278485"/>
                  <a:pt x="334814" y="194980"/>
                  <a:pt x="444540" y="132150"/>
                </a:cubicBezTo>
                <a:cubicBezTo>
                  <a:pt x="612784" y="35855"/>
                  <a:pt x="819525" y="-8668"/>
                  <a:pt x="1042023" y="1394"/>
                </a:cubicBezTo>
                <a:close/>
              </a:path>
            </a:pathLst>
          </a:custGeom>
        </p:spPr>
      </p:pic>
      <p:pic>
        <p:nvPicPr>
          <p:cNvPr id="5" name="Picture 4" descr="Logo, company name&#10;&#10;Description automatically generated">
            <a:extLst>
              <a:ext uri="{FF2B5EF4-FFF2-40B4-BE49-F238E27FC236}">
                <a16:creationId xmlns:a16="http://schemas.microsoft.com/office/drawing/2014/main" id="{E58F5B37-CE1F-0AC0-DDFB-FF1FF1AE5A6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20" r="2" b="15002"/>
          <a:stretch/>
        </p:blipFill>
        <p:spPr bwMode="auto">
          <a:xfrm>
            <a:off x="6342890" y="3819649"/>
            <a:ext cx="2162369" cy="2349722"/>
          </a:xfrm>
          <a:custGeom>
            <a:avLst/>
            <a:gdLst/>
            <a:ahLst/>
            <a:cxnLst/>
            <a:rect l="l" t="t" r="r" b="b"/>
            <a:pathLst>
              <a:path w="2162369" h="2349722">
                <a:moveTo>
                  <a:pt x="1017608" y="0"/>
                </a:moveTo>
                <a:cubicBezTo>
                  <a:pt x="1343611" y="0"/>
                  <a:pt x="1636726" y="97316"/>
                  <a:pt x="1842983" y="274051"/>
                </a:cubicBezTo>
                <a:cubicBezTo>
                  <a:pt x="1943865" y="360525"/>
                  <a:pt x="2022280" y="464246"/>
                  <a:pt x="2076004" y="582337"/>
                </a:cubicBezTo>
                <a:cubicBezTo>
                  <a:pt x="2133284" y="708345"/>
                  <a:pt x="2162369" y="850538"/>
                  <a:pt x="2162369" y="1005035"/>
                </a:cubicBezTo>
                <a:cubicBezTo>
                  <a:pt x="2162369" y="1168860"/>
                  <a:pt x="2131110" y="1334903"/>
                  <a:pt x="2069437" y="1498376"/>
                </a:cubicBezTo>
                <a:cubicBezTo>
                  <a:pt x="2009489" y="1657562"/>
                  <a:pt x="1921200" y="1809084"/>
                  <a:pt x="1814146" y="1936654"/>
                </a:cubicBezTo>
                <a:cubicBezTo>
                  <a:pt x="1705264" y="2066444"/>
                  <a:pt x="1581372" y="2168450"/>
                  <a:pt x="1446023" y="2239799"/>
                </a:cubicBezTo>
                <a:cubicBezTo>
                  <a:pt x="1307663" y="2312711"/>
                  <a:pt x="1163523" y="2349722"/>
                  <a:pt x="1017608" y="2349722"/>
                </a:cubicBezTo>
                <a:cubicBezTo>
                  <a:pt x="870655" y="2349722"/>
                  <a:pt x="784834" y="2290675"/>
                  <a:pt x="619809" y="2167794"/>
                </a:cubicBezTo>
                <a:cubicBezTo>
                  <a:pt x="580008" y="2138146"/>
                  <a:pt x="538826" y="2107488"/>
                  <a:pt x="493546" y="2076126"/>
                </a:cubicBezTo>
                <a:cubicBezTo>
                  <a:pt x="147595" y="1836463"/>
                  <a:pt x="0" y="1579204"/>
                  <a:pt x="0" y="1215956"/>
                </a:cubicBezTo>
                <a:cubicBezTo>
                  <a:pt x="0" y="977555"/>
                  <a:pt x="120238" y="802636"/>
                  <a:pt x="303632" y="562975"/>
                </a:cubicBezTo>
                <a:cubicBezTo>
                  <a:pt x="324124" y="536201"/>
                  <a:pt x="344370" y="509426"/>
                  <a:pt x="363924" y="483507"/>
                </a:cubicBezTo>
                <a:cubicBezTo>
                  <a:pt x="470040" y="343029"/>
                  <a:pt x="570281" y="210366"/>
                  <a:pt x="679113" y="122074"/>
                </a:cubicBezTo>
                <a:cubicBezTo>
                  <a:pt x="783155" y="37666"/>
                  <a:pt x="887542" y="0"/>
                  <a:pt x="1017608" y="0"/>
                </a:cubicBezTo>
                <a:close/>
              </a:path>
            </a:pathLst>
          </a:custGeom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30154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7F393CFC-876E-D54F-F091-4BD057330C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9571461"/>
              </p:ext>
            </p:extLst>
          </p:nvPr>
        </p:nvGraphicFramePr>
        <p:xfrm>
          <a:off x="591312" y="1304544"/>
          <a:ext cx="11009376" cy="51857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2344">
                  <a:extLst>
                    <a:ext uri="{9D8B030D-6E8A-4147-A177-3AD203B41FA5}">
                      <a16:colId xmlns:a16="http://schemas.microsoft.com/office/drawing/2014/main" val="3471545554"/>
                    </a:ext>
                  </a:extLst>
                </a:gridCol>
                <a:gridCol w="2752344">
                  <a:extLst>
                    <a:ext uri="{9D8B030D-6E8A-4147-A177-3AD203B41FA5}">
                      <a16:colId xmlns:a16="http://schemas.microsoft.com/office/drawing/2014/main" val="3317682678"/>
                    </a:ext>
                  </a:extLst>
                </a:gridCol>
                <a:gridCol w="2752344">
                  <a:extLst>
                    <a:ext uri="{9D8B030D-6E8A-4147-A177-3AD203B41FA5}">
                      <a16:colId xmlns:a16="http://schemas.microsoft.com/office/drawing/2014/main" val="2282063548"/>
                    </a:ext>
                  </a:extLst>
                </a:gridCol>
                <a:gridCol w="2752344">
                  <a:extLst>
                    <a:ext uri="{9D8B030D-6E8A-4147-A177-3AD203B41FA5}">
                      <a16:colId xmlns:a16="http://schemas.microsoft.com/office/drawing/2014/main" val="1018562354"/>
                    </a:ext>
                  </a:extLst>
                </a:gridCol>
              </a:tblGrid>
              <a:tr h="82366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Federation</a:t>
                      </a:r>
                    </a:p>
                  </a:txBody>
                  <a:tcPr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Haxey</a:t>
                      </a:r>
                    </a:p>
                  </a:txBody>
                  <a:tcPr anchor="ctr">
                    <a:solidFill>
                      <a:srgbClr val="F942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St. Martin’s </a:t>
                      </a:r>
                    </a:p>
                  </a:txBody>
                  <a:tcPr anchor="ctr">
                    <a:solidFill>
                      <a:srgbClr val="6CC24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West Butterwick</a:t>
                      </a:r>
                    </a:p>
                  </a:txBody>
                  <a:tcPr anchor="ctr">
                    <a:solidFill>
                      <a:srgbClr val="009D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3588710"/>
                  </a:ext>
                </a:extLst>
              </a:tr>
              <a:tr h="1643687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Mr</a:t>
                      </a:r>
                      <a:r>
                        <a:rPr lang="en-US" b="1" dirty="0"/>
                        <a:t> D Callaghan</a:t>
                      </a:r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r>
                        <a:rPr lang="en-US" dirty="0"/>
                        <a:t>(Executive Headteacher)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Mrs</a:t>
                      </a:r>
                      <a:r>
                        <a:rPr lang="en-US" b="1" dirty="0"/>
                        <a:t> S Kelly</a:t>
                      </a:r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r>
                        <a:rPr lang="en-US" dirty="0"/>
                        <a:t>(Deputy Executive Headteacher &amp; Head of School)</a:t>
                      </a:r>
                    </a:p>
                  </a:txBody>
                  <a:tcPr anchor="ctr">
                    <a:solidFill>
                      <a:srgbClr val="F9423A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Mr</a:t>
                      </a:r>
                      <a:r>
                        <a:rPr lang="en-US" b="1" dirty="0"/>
                        <a:t> R Lyle</a:t>
                      </a:r>
                    </a:p>
                    <a:p>
                      <a:pPr algn="ctr"/>
                      <a:endParaRPr lang="en-US" dirty="0"/>
                    </a:p>
                    <a:p>
                      <a:pPr algn="ctr"/>
                      <a:r>
                        <a:rPr lang="en-US" dirty="0"/>
                        <a:t>(Head of School)</a:t>
                      </a:r>
                    </a:p>
                  </a:txBody>
                  <a:tcPr anchor="ctr">
                    <a:solidFill>
                      <a:srgbClr val="6CC24A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Miss S Melding</a:t>
                      </a:r>
                    </a:p>
                    <a:p>
                      <a:pPr algn="ctr"/>
                      <a:endParaRPr lang="en-US" dirty="0"/>
                    </a:p>
                    <a:p>
                      <a:pPr algn="ctr"/>
                      <a:r>
                        <a:rPr lang="en-US" dirty="0"/>
                        <a:t>(Head of School)</a:t>
                      </a:r>
                    </a:p>
                  </a:txBody>
                  <a:tcPr anchor="ctr">
                    <a:solidFill>
                      <a:srgbClr val="009DD8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5569226"/>
                  </a:ext>
                </a:extLst>
              </a:tr>
              <a:tr h="1529670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Mrs</a:t>
                      </a:r>
                      <a:r>
                        <a:rPr lang="en-US" b="1" dirty="0"/>
                        <a:t> L Hutchinson</a:t>
                      </a:r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r>
                        <a:rPr lang="en-US" dirty="0"/>
                        <a:t>(Business Manager)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Mrs</a:t>
                      </a:r>
                      <a:r>
                        <a:rPr lang="en-US" b="1" dirty="0"/>
                        <a:t> N White</a:t>
                      </a:r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r>
                        <a:rPr lang="en-US" dirty="0"/>
                        <a:t>(Senior Leader &amp; DDSL)</a:t>
                      </a:r>
                    </a:p>
                  </a:txBody>
                  <a:tcPr anchor="ctr">
                    <a:solidFill>
                      <a:srgbClr val="F9423A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Mr</a:t>
                      </a:r>
                      <a:r>
                        <a:rPr lang="en-US" b="1" dirty="0"/>
                        <a:t> R Simpson</a:t>
                      </a:r>
                    </a:p>
                    <a:p>
                      <a:pPr algn="ctr"/>
                      <a:endParaRPr lang="en-US" dirty="0"/>
                    </a:p>
                    <a:p>
                      <a:pPr algn="ctr"/>
                      <a:r>
                        <a:rPr lang="en-US" dirty="0"/>
                        <a:t>(Senior Leader &amp; DDSL)</a:t>
                      </a:r>
                    </a:p>
                  </a:txBody>
                  <a:tcPr anchor="ctr">
                    <a:solidFill>
                      <a:srgbClr val="6CC24A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>
                    <a:solidFill>
                      <a:schemeClr val="bg1">
                        <a:alpha val="3019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973079"/>
                  </a:ext>
                </a:extLst>
              </a:tr>
              <a:tr h="823669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Mrs</a:t>
                      </a:r>
                      <a:r>
                        <a:rPr lang="en-US" b="1" dirty="0"/>
                        <a:t> J Murray </a:t>
                      </a:r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r>
                        <a:rPr lang="en-US" dirty="0"/>
                        <a:t>(Senior Leader &amp; SENDCo)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>
                    <a:solidFill>
                      <a:schemeClr val="bg1">
                        <a:alpha val="3019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8210649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9381B38-9A13-B7B4-C6C1-7ACC2F837469}"/>
              </a:ext>
            </a:extLst>
          </p:cNvPr>
          <p:cNvSpPr txBox="1"/>
          <p:nvPr/>
        </p:nvSpPr>
        <p:spPr>
          <a:xfrm>
            <a:off x="1243584" y="512064"/>
            <a:ext cx="9704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Federation Senior Leadership Team</a:t>
            </a:r>
          </a:p>
        </p:txBody>
      </p:sp>
    </p:spTree>
    <p:extLst>
      <p:ext uri="{BB962C8B-B14F-4D97-AF65-F5344CB8AC3E}">
        <p14:creationId xmlns:p14="http://schemas.microsoft.com/office/powerpoint/2010/main" val="2643345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7F393CFC-876E-D54F-F091-4BD057330C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8719149"/>
              </p:ext>
            </p:extLst>
          </p:nvPr>
        </p:nvGraphicFramePr>
        <p:xfrm>
          <a:off x="917448" y="1584960"/>
          <a:ext cx="10357104" cy="43326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368">
                  <a:extLst>
                    <a:ext uri="{9D8B030D-6E8A-4147-A177-3AD203B41FA5}">
                      <a16:colId xmlns:a16="http://schemas.microsoft.com/office/drawing/2014/main" val="3317682678"/>
                    </a:ext>
                  </a:extLst>
                </a:gridCol>
                <a:gridCol w="3452368">
                  <a:extLst>
                    <a:ext uri="{9D8B030D-6E8A-4147-A177-3AD203B41FA5}">
                      <a16:colId xmlns:a16="http://schemas.microsoft.com/office/drawing/2014/main" val="2282063548"/>
                    </a:ext>
                  </a:extLst>
                </a:gridCol>
                <a:gridCol w="3452368">
                  <a:extLst>
                    <a:ext uri="{9D8B030D-6E8A-4147-A177-3AD203B41FA5}">
                      <a16:colId xmlns:a16="http://schemas.microsoft.com/office/drawing/2014/main" val="1018562354"/>
                    </a:ext>
                  </a:extLst>
                </a:gridCol>
              </a:tblGrid>
              <a:tr h="823669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Haxey</a:t>
                      </a:r>
                    </a:p>
                  </a:txBody>
                  <a:tcPr anchor="ctr">
                    <a:solidFill>
                      <a:srgbClr val="F942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St. Martin’s </a:t>
                      </a:r>
                    </a:p>
                  </a:txBody>
                  <a:tcPr anchor="ctr">
                    <a:solidFill>
                      <a:srgbClr val="6CC24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West Butterwick</a:t>
                      </a:r>
                    </a:p>
                  </a:txBody>
                  <a:tcPr anchor="ctr">
                    <a:solidFill>
                      <a:srgbClr val="009D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3588710"/>
                  </a:ext>
                </a:extLst>
              </a:tr>
              <a:tr h="116013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/>
                        <a:t>Mrs</a:t>
                      </a:r>
                      <a:r>
                        <a:rPr lang="en-US" sz="2400" b="1" dirty="0"/>
                        <a:t> S Kelly</a:t>
                      </a:r>
                    </a:p>
                  </a:txBody>
                  <a:tcPr anchor="ctr">
                    <a:solidFill>
                      <a:srgbClr val="F9423A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/>
                        <a:t>Mr</a:t>
                      </a:r>
                      <a:r>
                        <a:rPr lang="en-US" sz="2400" b="1" dirty="0"/>
                        <a:t> R Lyle</a:t>
                      </a:r>
                    </a:p>
                  </a:txBody>
                  <a:tcPr anchor="ctr">
                    <a:solidFill>
                      <a:srgbClr val="6CC24A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Miss S Melding</a:t>
                      </a:r>
                    </a:p>
                  </a:txBody>
                  <a:tcPr anchor="ctr">
                    <a:solidFill>
                      <a:srgbClr val="009DD8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5569226"/>
                  </a:ext>
                </a:extLst>
              </a:tr>
              <a:tr h="1160130"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err="1"/>
                        <a:t>Mrs</a:t>
                      </a:r>
                      <a:r>
                        <a:rPr lang="en-US" sz="2400" b="0" dirty="0"/>
                        <a:t> N White</a:t>
                      </a:r>
                    </a:p>
                  </a:txBody>
                  <a:tcPr anchor="ctr">
                    <a:solidFill>
                      <a:srgbClr val="F9423A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err="1"/>
                        <a:t>Mr</a:t>
                      </a:r>
                      <a:r>
                        <a:rPr lang="en-US" sz="2400" b="0" dirty="0"/>
                        <a:t> R Simpson</a:t>
                      </a:r>
                    </a:p>
                  </a:txBody>
                  <a:tcPr anchor="ctr">
                    <a:solidFill>
                      <a:srgbClr val="6CC24A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/>
                        <a:t>Miss C </a:t>
                      </a:r>
                      <a:r>
                        <a:rPr lang="en-US" sz="2400" b="0" dirty="0" err="1"/>
                        <a:t>Eade</a:t>
                      </a:r>
                      <a:endParaRPr lang="en-US" sz="2400" b="0" dirty="0"/>
                    </a:p>
                  </a:txBody>
                  <a:tcPr anchor="ctr">
                    <a:solidFill>
                      <a:srgbClr val="009DD8">
                        <a:alpha val="2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973079"/>
                  </a:ext>
                </a:extLst>
              </a:tr>
              <a:tr h="1160130"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err="1"/>
                        <a:t>Mr</a:t>
                      </a:r>
                      <a:r>
                        <a:rPr lang="en-US" sz="2400" b="0" dirty="0"/>
                        <a:t> D Callaghan</a:t>
                      </a:r>
                    </a:p>
                  </a:txBody>
                  <a:tcPr anchor="ctr">
                    <a:solidFill>
                      <a:srgbClr val="F9423A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 err="1"/>
                        <a:t>Mr</a:t>
                      </a:r>
                      <a:r>
                        <a:rPr lang="en-US" sz="2400" b="0" dirty="0"/>
                        <a:t> D Callaghan</a:t>
                      </a:r>
                    </a:p>
                    <a:p>
                      <a:pPr algn="ctr"/>
                      <a:endParaRPr lang="en-US" sz="2400" b="0" dirty="0"/>
                    </a:p>
                  </a:txBody>
                  <a:tcPr anchor="ctr">
                    <a:solidFill>
                      <a:srgbClr val="6CC24A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 err="1"/>
                        <a:t>Mr</a:t>
                      </a:r>
                      <a:r>
                        <a:rPr lang="en-US" sz="2400" b="0" dirty="0"/>
                        <a:t> D Callaghan</a:t>
                      </a:r>
                    </a:p>
                    <a:p>
                      <a:pPr algn="ctr"/>
                      <a:endParaRPr lang="en-US" sz="2400" b="0" dirty="0"/>
                    </a:p>
                  </a:txBody>
                  <a:tcPr anchor="ctr">
                    <a:solidFill>
                      <a:srgbClr val="009DD8">
                        <a:alpha val="2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8210649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9381B38-9A13-B7B4-C6C1-7ACC2F837469}"/>
              </a:ext>
            </a:extLst>
          </p:cNvPr>
          <p:cNvSpPr txBox="1"/>
          <p:nvPr/>
        </p:nvSpPr>
        <p:spPr>
          <a:xfrm>
            <a:off x="1243584" y="512064"/>
            <a:ext cx="9704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Designated Safeguarding Leads</a:t>
            </a:r>
          </a:p>
        </p:txBody>
      </p:sp>
    </p:spTree>
    <p:extLst>
      <p:ext uri="{BB962C8B-B14F-4D97-AF65-F5344CB8AC3E}">
        <p14:creationId xmlns:p14="http://schemas.microsoft.com/office/powerpoint/2010/main" val="21778439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BCDEF-2019-F248-72B4-80F8C2078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927" y="469017"/>
            <a:ext cx="9252586" cy="850406"/>
          </a:xfrm>
        </p:spPr>
        <p:txBody>
          <a:bodyPr>
            <a:noAutofit/>
          </a:bodyPr>
          <a:lstStyle/>
          <a:p>
            <a:r>
              <a:rPr lang="en-US" sz="4800" dirty="0">
                <a:latin typeface="Calibri" panose="020F0502020204030204" pitchFamily="34" charset="0"/>
                <a:cs typeface="Calibri" panose="020F0502020204030204" pitchFamily="34" charset="0"/>
              </a:rPr>
              <a:t>Who’s Who?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4F844-6604-88DD-6027-D2693DBEB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7" y="1603247"/>
            <a:ext cx="9252586" cy="4785735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Class Teacher(s):  </a:t>
            </a:r>
            <a:r>
              <a:rPr lang="en-US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Mrs White </a:t>
            </a:r>
            <a:endParaRPr lang="en-US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Support Staff</a:t>
            </a:r>
            <a:r>
              <a:rPr lang="en-US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en-US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Other Staff:  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First Step PE &amp; Sports </a:t>
            </a:r>
            <a:r>
              <a:rPr lang="en-US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Coach: </a:t>
            </a:r>
            <a:r>
              <a:rPr lang="en-US" sz="3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Mr</a:t>
            </a:r>
            <a:r>
              <a:rPr lang="en-US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 Robinson </a:t>
            </a:r>
            <a:endParaRPr lang="en-US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5" name="Picture 4" descr="A logo with red people and text&#10;&#10;Description automatically generated with medium confidence">
            <a:extLst>
              <a:ext uri="{FF2B5EF4-FFF2-40B4-BE49-F238E27FC236}">
                <a16:creationId xmlns:a16="http://schemas.microsoft.com/office/drawing/2014/main" id="{1587ADD9-75AE-CC8E-252D-89DEC0333F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3000" y="86801"/>
            <a:ext cx="1742067" cy="2465244"/>
          </a:xfrm>
          <a:prstGeom prst="rect">
            <a:avLst/>
          </a:prstGeom>
        </p:spPr>
      </p:pic>
      <p:pic>
        <p:nvPicPr>
          <p:cNvPr id="7" name="Picture 6" descr="A person riding a horse&#10;&#10;Description automatically generated">
            <a:extLst>
              <a:ext uri="{FF2B5EF4-FFF2-40B4-BE49-F238E27FC236}">
                <a16:creationId xmlns:a16="http://schemas.microsoft.com/office/drawing/2014/main" id="{F36A7A6B-0139-8085-3170-0C97538130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1342" y="1957142"/>
            <a:ext cx="2080179" cy="2943716"/>
          </a:xfrm>
          <a:prstGeom prst="rect">
            <a:avLst/>
          </a:prstGeom>
        </p:spPr>
      </p:pic>
      <p:pic>
        <p:nvPicPr>
          <p:cNvPr id="9" name="Picture 8" descr="A blue circle with a cross and flowers&#10;&#10;Description automatically generated">
            <a:extLst>
              <a:ext uri="{FF2B5EF4-FFF2-40B4-BE49-F238E27FC236}">
                <a16:creationId xmlns:a16="http://schemas.microsoft.com/office/drawing/2014/main" id="{1DE8FC68-6B48-8B81-1179-8A0B9896BA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63942" y="4422386"/>
            <a:ext cx="1974977" cy="1974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736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BCDEF-2019-F248-72B4-80F8C2078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927" y="469017"/>
            <a:ext cx="9252586" cy="850406"/>
          </a:xfrm>
        </p:spPr>
        <p:txBody>
          <a:bodyPr>
            <a:noAutofit/>
          </a:bodyPr>
          <a:lstStyle/>
          <a:p>
            <a:r>
              <a:rPr lang="en-US" sz="4800" dirty="0">
                <a:latin typeface="Calibri" panose="020F0502020204030204" pitchFamily="34" charset="0"/>
                <a:cs typeface="Calibri" panose="020F0502020204030204" pitchFamily="34" charset="0"/>
              </a:rPr>
              <a:t>The School 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4F844-6604-88DD-6027-D2693DBEB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7" y="1603247"/>
            <a:ext cx="9252586" cy="4785735"/>
          </a:xfrm>
        </p:spPr>
        <p:txBody>
          <a:bodyPr>
            <a:normAutofit lnSpcReduction="10000"/>
          </a:bodyPr>
          <a:lstStyle/>
          <a:p>
            <a:r>
              <a:rPr lang="en-US" sz="5400" b="1" dirty="0">
                <a:latin typeface="Calibri" panose="020F0502020204030204" pitchFamily="34" charset="0"/>
                <a:cs typeface="Calibri" panose="020F0502020204030204" pitchFamily="34" charset="0"/>
              </a:rPr>
              <a:t>Doors Open:  </a:t>
            </a:r>
            <a:r>
              <a:rPr lang="en-US" sz="5400" dirty="0">
                <a:latin typeface="Calibri" panose="020F0502020204030204" pitchFamily="34" charset="0"/>
                <a:cs typeface="Calibri" panose="020F0502020204030204" pitchFamily="34" charset="0"/>
              </a:rPr>
              <a:t>8.40am</a:t>
            </a:r>
          </a:p>
          <a:p>
            <a:r>
              <a:rPr lang="en-US" sz="5400" b="1" dirty="0">
                <a:latin typeface="Calibri" panose="020F0502020204030204" pitchFamily="34" charset="0"/>
                <a:cs typeface="Calibri" panose="020F0502020204030204" pitchFamily="34" charset="0"/>
              </a:rPr>
              <a:t>School Ends:  </a:t>
            </a:r>
            <a:r>
              <a:rPr lang="en-US" sz="5400" dirty="0">
                <a:latin typeface="Calibri" panose="020F0502020204030204" pitchFamily="34" charset="0"/>
                <a:cs typeface="Calibri" panose="020F0502020204030204" pitchFamily="34" charset="0"/>
              </a:rPr>
              <a:t>3.15pm</a:t>
            </a:r>
          </a:p>
          <a:p>
            <a:endParaRPr lang="en-US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b="0" i="0" u="none" strike="noStrike" cap="none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All children to be dropped off and collected from the playground, unless signed consent is given to walk/cycle home alone (Years 5 &amp; 6 only).</a:t>
            </a:r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 descr="A logo with red people and text&#10;&#10;Description automatically generated with medium confidence">
            <a:extLst>
              <a:ext uri="{FF2B5EF4-FFF2-40B4-BE49-F238E27FC236}">
                <a16:creationId xmlns:a16="http://schemas.microsoft.com/office/drawing/2014/main" id="{1587ADD9-75AE-CC8E-252D-89DEC0333F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3000" y="86801"/>
            <a:ext cx="1742067" cy="2465244"/>
          </a:xfrm>
          <a:prstGeom prst="rect">
            <a:avLst/>
          </a:prstGeom>
        </p:spPr>
      </p:pic>
      <p:pic>
        <p:nvPicPr>
          <p:cNvPr id="7" name="Picture 6" descr="A person riding a horse&#10;&#10;Description automatically generated">
            <a:extLst>
              <a:ext uri="{FF2B5EF4-FFF2-40B4-BE49-F238E27FC236}">
                <a16:creationId xmlns:a16="http://schemas.microsoft.com/office/drawing/2014/main" id="{F36A7A6B-0139-8085-3170-0C97538130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1342" y="1957142"/>
            <a:ext cx="2080179" cy="2943716"/>
          </a:xfrm>
          <a:prstGeom prst="rect">
            <a:avLst/>
          </a:prstGeom>
        </p:spPr>
      </p:pic>
      <p:pic>
        <p:nvPicPr>
          <p:cNvPr id="9" name="Picture 8" descr="A blue circle with a cross and flowers&#10;&#10;Description automatically generated">
            <a:extLst>
              <a:ext uri="{FF2B5EF4-FFF2-40B4-BE49-F238E27FC236}">
                <a16:creationId xmlns:a16="http://schemas.microsoft.com/office/drawing/2014/main" id="{1DE8FC68-6B48-8B81-1179-8A0B9896BA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63942" y="4422386"/>
            <a:ext cx="1974977" cy="1974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6808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BCDEF-2019-F248-72B4-80F8C2078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927" y="469017"/>
            <a:ext cx="9252586" cy="850406"/>
          </a:xfrm>
        </p:spPr>
        <p:txBody>
          <a:bodyPr>
            <a:noAutofit/>
          </a:bodyPr>
          <a:lstStyle/>
          <a:p>
            <a:r>
              <a:rPr lang="en-US" sz="4800" dirty="0">
                <a:latin typeface="Calibri" panose="020F0502020204030204" pitchFamily="34" charset="0"/>
                <a:cs typeface="Calibri" panose="020F0502020204030204" pitchFamily="34" charset="0"/>
              </a:rPr>
              <a:t>School Uniform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4F844-6604-88DD-6027-D2693DBEB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7" y="1603247"/>
            <a:ext cx="9252586" cy="4785735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White short- or long-sleeved shirt or polo shirt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Red cardigan or jumper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Grey shorts, trousers, skirt, or pinafore (no leggings or jeggings)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Red and white checked summer dress or playsuit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Smart, flat black shoes (no boots, trainers or sandals)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Grey or red tights to be worn with grey skirt or pinafore only </a:t>
            </a:r>
            <a:r>
              <a:rPr lang="en-US" sz="2400" i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(tights may </a:t>
            </a:r>
            <a:r>
              <a:rPr lang="en-US" sz="2400" b="1" i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not </a:t>
            </a:r>
            <a:r>
              <a:rPr lang="en-US" sz="2400" i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be worn with shorts)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Grey or white socks</a:t>
            </a:r>
            <a:endParaRPr lang="en-GB" sz="2400" dirty="0">
              <a:solidFill>
                <a:schemeClr val="tx1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School tie (optional)</a:t>
            </a:r>
            <a:r>
              <a:rPr lang="en-GB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Wrist watch (no smart watches)</a:t>
            </a: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GB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One pair </a:t>
            </a:r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of small, flat, stud earrings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 descr="A logo with red people and text&#10;&#10;Description automatically generated with medium confidence">
            <a:extLst>
              <a:ext uri="{FF2B5EF4-FFF2-40B4-BE49-F238E27FC236}">
                <a16:creationId xmlns:a16="http://schemas.microsoft.com/office/drawing/2014/main" id="{1587ADD9-75AE-CC8E-252D-89DEC0333F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3000" y="86801"/>
            <a:ext cx="1742067" cy="2465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2748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BCDEF-2019-F248-72B4-80F8C2078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927" y="469017"/>
            <a:ext cx="9252586" cy="850406"/>
          </a:xfrm>
        </p:spPr>
        <p:txBody>
          <a:bodyPr>
            <a:noAutofit/>
          </a:bodyPr>
          <a:lstStyle/>
          <a:p>
            <a:r>
              <a:rPr lang="en-US" sz="4800" dirty="0">
                <a:latin typeface="Calibri" panose="020F0502020204030204" pitchFamily="34" charset="0"/>
                <a:cs typeface="Calibri" panose="020F0502020204030204" pitchFamily="34" charset="0"/>
              </a:rPr>
              <a:t>PE Kit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4F844-6604-88DD-6027-D2693DBEB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7" y="1603247"/>
            <a:ext cx="9252586" cy="4785735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Red polo shirt – Haxey logo or plain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Plain black PE/sports shorts or cycle shorts – (no sports brand/team logo)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Trainers/</a:t>
            </a:r>
            <a:r>
              <a:rPr lang="en-US" sz="24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plimsols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105410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105410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15240" indent="-15240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In cold weather, outdoor PE kit may comprise of: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Red sweatshirt – Haxey logo or plain (no sports brand/team logos or hoodies/zip up jackets and </a:t>
            </a:r>
            <a:r>
              <a:rPr lang="en-US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no</a:t>
            </a: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black tops)</a:t>
            </a:r>
            <a:endParaRPr lang="en-GB" sz="2400" dirty="0">
              <a:solidFill>
                <a:schemeClr val="tx1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Plain black joggers or leggings</a:t>
            </a:r>
            <a:r>
              <a:rPr lang="en-GB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pic>
        <p:nvPicPr>
          <p:cNvPr id="5" name="Picture 4" descr="A logo with red people and text&#10;&#10;Description automatically generated with medium confidence">
            <a:extLst>
              <a:ext uri="{FF2B5EF4-FFF2-40B4-BE49-F238E27FC236}">
                <a16:creationId xmlns:a16="http://schemas.microsoft.com/office/drawing/2014/main" id="{1587ADD9-75AE-CC8E-252D-89DEC0333F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3000" y="86801"/>
            <a:ext cx="1742067" cy="2465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383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BCDEF-2019-F248-72B4-80F8C2078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927" y="469017"/>
            <a:ext cx="9252586" cy="850406"/>
          </a:xfrm>
        </p:spPr>
        <p:txBody>
          <a:bodyPr>
            <a:noAutofit/>
          </a:bodyPr>
          <a:lstStyle/>
          <a:p>
            <a:r>
              <a:rPr lang="en-US" sz="4800" dirty="0">
                <a:latin typeface="Calibri" panose="020F0502020204030204" pitchFamily="34" charset="0"/>
                <a:cs typeface="Calibri" panose="020F0502020204030204" pitchFamily="34" charset="0"/>
              </a:rPr>
              <a:t>School Uniform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4F844-6604-88DD-6027-D2693DBEB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7" y="1603247"/>
            <a:ext cx="9252586" cy="4785735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White short- or long-sleeved shirt or polo shirt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Green</a:t>
            </a: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cardigan or jumper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Grey shorts, trousers, skirt, or pinafore (no leggings or jeggings)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Green</a:t>
            </a: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and white checked summer dress or playsuit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Smart, flat black shoes (no boots, trainers or sandals)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Grey or green tights to be worn with grey skirt or pinafore only </a:t>
            </a:r>
            <a:r>
              <a:rPr lang="en-US" sz="2400" i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(tights may </a:t>
            </a:r>
            <a:r>
              <a:rPr lang="en-US" sz="2400" b="1" i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not </a:t>
            </a:r>
            <a:r>
              <a:rPr lang="en-US" sz="2400" i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be worn with shorts)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Grey or white socks</a:t>
            </a:r>
            <a:endParaRPr lang="en-GB" sz="2400" dirty="0">
              <a:solidFill>
                <a:schemeClr val="tx1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School tie (optional)</a:t>
            </a:r>
            <a:r>
              <a:rPr lang="en-GB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Wrist watch (no smart watches)</a:t>
            </a: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GB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One pair </a:t>
            </a:r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of small, flat, stud earrings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 descr="A person riding a horse&#10;&#10;Description automatically generated">
            <a:extLst>
              <a:ext uri="{FF2B5EF4-FFF2-40B4-BE49-F238E27FC236}">
                <a16:creationId xmlns:a16="http://schemas.microsoft.com/office/drawing/2014/main" id="{F36A7A6B-0139-8085-3170-0C97538130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11342" y="1957142"/>
            <a:ext cx="2080179" cy="2943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4805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BCDEF-2019-F248-72B4-80F8C2078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927" y="469017"/>
            <a:ext cx="9252586" cy="850406"/>
          </a:xfrm>
        </p:spPr>
        <p:txBody>
          <a:bodyPr>
            <a:noAutofit/>
          </a:bodyPr>
          <a:lstStyle/>
          <a:p>
            <a:r>
              <a:rPr lang="en-US" sz="4800" dirty="0">
                <a:latin typeface="Calibri" panose="020F0502020204030204" pitchFamily="34" charset="0"/>
                <a:cs typeface="Calibri" panose="020F0502020204030204" pitchFamily="34" charset="0"/>
              </a:rPr>
              <a:t>PE Kit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4F844-6604-88DD-6027-D2693DBEB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7" y="1603247"/>
            <a:ext cx="9252586" cy="4785735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GB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Plain white t-shirt</a:t>
            </a: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Plain black PE/sports shorts or cycle shorts – (no sports brand/team logo)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Trainers/</a:t>
            </a:r>
            <a:r>
              <a:rPr lang="en-US" sz="24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plimsols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105410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105410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15240" indent="-15240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In cold weather, outdoor PE kit may comprise of: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Green</a:t>
            </a: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sweatshirt – St. Martin’s logo or plain (no sports brand/team logos or hoodies/zip up jackets and </a:t>
            </a:r>
            <a:r>
              <a:rPr lang="en-US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no</a:t>
            </a: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black tops)</a:t>
            </a:r>
            <a:endParaRPr lang="en-GB" sz="2400" dirty="0">
              <a:solidFill>
                <a:schemeClr val="tx1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Plain black joggers or leggings</a:t>
            </a:r>
            <a:r>
              <a:rPr lang="en-GB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pic>
        <p:nvPicPr>
          <p:cNvPr id="7" name="Picture 6" descr="A person riding a horse&#10;&#10;Description automatically generated">
            <a:extLst>
              <a:ext uri="{FF2B5EF4-FFF2-40B4-BE49-F238E27FC236}">
                <a16:creationId xmlns:a16="http://schemas.microsoft.com/office/drawing/2014/main" id="{F36A7A6B-0139-8085-3170-0C97538130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11342" y="1957142"/>
            <a:ext cx="2080179" cy="2943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2313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BCDEF-2019-F248-72B4-80F8C2078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927" y="469017"/>
            <a:ext cx="9252586" cy="850406"/>
          </a:xfrm>
        </p:spPr>
        <p:txBody>
          <a:bodyPr>
            <a:noAutofit/>
          </a:bodyPr>
          <a:lstStyle/>
          <a:p>
            <a:r>
              <a:rPr lang="en-US" sz="4800" dirty="0">
                <a:latin typeface="Calibri" panose="020F0502020204030204" pitchFamily="34" charset="0"/>
                <a:cs typeface="Calibri" panose="020F0502020204030204" pitchFamily="34" charset="0"/>
              </a:rPr>
              <a:t>School Uniform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4F844-6604-88DD-6027-D2693DBEB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7" y="1603247"/>
            <a:ext cx="9252586" cy="4785735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White short- or long-sleeved shirt or polo shirt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Navy</a:t>
            </a: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cardigan or jumper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Grey shorts, trousers, skirt, or pinafore (no leggings or jeggings)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Blue</a:t>
            </a: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and white checked summer dress or playsuit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Smart, flat black shoes (no boots, trainers or sandals)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Grey or navy tights to be worn with grey skirt or pinafore only </a:t>
            </a:r>
            <a:r>
              <a:rPr lang="en-US" sz="2400" i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(tights may </a:t>
            </a:r>
            <a:r>
              <a:rPr lang="en-US" sz="2400" b="1" i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not </a:t>
            </a:r>
            <a:r>
              <a:rPr lang="en-US" sz="2400" i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be worn with shorts)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Grey or white socks</a:t>
            </a:r>
            <a:endParaRPr lang="en-GB" sz="2400" dirty="0">
              <a:solidFill>
                <a:schemeClr val="tx1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Wrist watch (no smart watches)</a:t>
            </a: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GB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One pair </a:t>
            </a:r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of small, flat, stud earrings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Picture 8" descr="A blue circle with a cross and flowers&#10;&#10;Description automatically generated">
            <a:extLst>
              <a:ext uri="{FF2B5EF4-FFF2-40B4-BE49-F238E27FC236}">
                <a16:creationId xmlns:a16="http://schemas.microsoft.com/office/drawing/2014/main" id="{1DE8FC68-6B48-8B81-1179-8A0B9896BA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63942" y="4422386"/>
            <a:ext cx="1974977" cy="1974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538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BCDEF-2019-F248-72B4-80F8C2078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927" y="469017"/>
            <a:ext cx="9252586" cy="850406"/>
          </a:xfrm>
        </p:spPr>
        <p:txBody>
          <a:bodyPr>
            <a:noAutofit/>
          </a:bodyPr>
          <a:lstStyle/>
          <a:p>
            <a:r>
              <a:rPr lang="en-US" sz="4800" dirty="0">
                <a:latin typeface="Calibri" panose="020F0502020204030204" pitchFamily="34" charset="0"/>
                <a:cs typeface="Calibri" panose="020F0502020204030204" pitchFamily="34" charset="0"/>
              </a:rPr>
              <a:t>PE Kit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4F844-6604-88DD-6027-D2693DBEB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7" y="1603247"/>
            <a:ext cx="9252586" cy="4785735"/>
          </a:xfrm>
        </p:spPr>
        <p:txBody>
          <a:bodyPr>
            <a:normAutofit/>
          </a:bodyPr>
          <a:lstStyle/>
          <a:p>
            <a:pPr marL="342900" lvl="0" indent="-342900">
              <a:buFont typeface="Symbol" pitchFamily="2" charset="2"/>
              <a:buChar char=""/>
            </a:pPr>
            <a:r>
              <a:rPr lang="en-US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Plain navy or white t-shirt – no sports brand logo</a:t>
            </a:r>
            <a:endParaRPr lang="en-GB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Plain black or navy PE/sports shorts or cycle shorts – (no sports brand/team logo)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Trainers/</a:t>
            </a:r>
            <a:r>
              <a:rPr lang="en-US" sz="24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plimsols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105410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105410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15240" indent="-15240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In cold weather, outdoor PE kit may comprise of:</a:t>
            </a:r>
            <a:endParaRPr lang="en-GB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Navy</a:t>
            </a: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sweatshirt – West Butterwick logo or plain (no sports brand/team logos or hoodies/zip up jackets and </a:t>
            </a:r>
            <a:r>
              <a:rPr lang="en-US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no</a:t>
            </a: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black tops)</a:t>
            </a:r>
            <a:endParaRPr lang="en-GB" sz="2400" dirty="0">
              <a:solidFill>
                <a:schemeClr val="tx1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Font typeface="Symbol" pitchFamily="2" charset="2"/>
              <a:buChar char=""/>
            </a:pPr>
            <a:r>
              <a:rPr lang="en-US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Plain black joggers or leggings</a:t>
            </a:r>
            <a:r>
              <a:rPr lang="en-GB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pic>
        <p:nvPicPr>
          <p:cNvPr id="9" name="Picture 8" descr="A blue circle with a cross and flowers&#10;&#10;Description automatically generated">
            <a:extLst>
              <a:ext uri="{FF2B5EF4-FFF2-40B4-BE49-F238E27FC236}">
                <a16:creationId xmlns:a16="http://schemas.microsoft.com/office/drawing/2014/main" id="{1DE8FC68-6B48-8B81-1179-8A0B9896BA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63942" y="4422386"/>
            <a:ext cx="1974977" cy="1974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4243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BCDEF-2019-F248-72B4-80F8C2078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927" y="469017"/>
            <a:ext cx="9252586" cy="850406"/>
          </a:xfrm>
        </p:spPr>
        <p:txBody>
          <a:bodyPr>
            <a:noAutofit/>
          </a:bodyPr>
          <a:lstStyle/>
          <a:p>
            <a:r>
              <a:rPr lang="en-US" sz="4800" dirty="0">
                <a:latin typeface="Calibri" panose="020F0502020204030204" pitchFamily="34" charset="0"/>
                <a:cs typeface="Calibri" panose="020F0502020204030204" pitchFamily="34" charset="0"/>
              </a:rPr>
              <a:t>Earrings &amp; 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4F844-6604-88DD-6027-D2693DBEB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7" y="1603247"/>
            <a:ext cx="9252586" cy="4785735"/>
          </a:xfrm>
        </p:spPr>
        <p:txBody>
          <a:bodyPr>
            <a:normAutofit lnSpcReduction="10000"/>
          </a:bodyPr>
          <a:lstStyle/>
          <a:p>
            <a:r>
              <a:rPr lang="en-GB" sz="2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Earrings may </a:t>
            </a:r>
            <a:r>
              <a:rPr lang="en-GB" sz="28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not </a:t>
            </a:r>
            <a:r>
              <a:rPr lang="en-GB" sz="2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be worn for Physical Education without exception.  The taping of earrings is </a:t>
            </a:r>
            <a:r>
              <a:rPr lang="en-GB" sz="28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not </a:t>
            </a:r>
            <a:r>
              <a:rPr lang="en-GB" sz="2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a suitable substitute for removing earrings.  When having ears pierced for the first time, this should be planned for the start of the 6-week summer holiday period in order to allow the necessary time before earrings can be removed.  Members of staff cannot remove/put earrings back in.</a:t>
            </a:r>
            <a:endParaRPr lang="en-GB" sz="2800" dirty="0">
              <a:effectLst/>
              <a:latin typeface="Calibri" panose="020F0502020204030204" pitchFamily="34" charset="0"/>
              <a:ea typeface="MS Mincho" panose="02020609040205080304" pitchFamily="49" charset="-128"/>
              <a:cs typeface="Calibri" panose="020F0502020204030204" pitchFamily="34" charset="0"/>
            </a:endParaRPr>
          </a:p>
          <a:p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 descr="A logo with red people and text&#10;&#10;Description automatically generated with medium confidence">
            <a:extLst>
              <a:ext uri="{FF2B5EF4-FFF2-40B4-BE49-F238E27FC236}">
                <a16:creationId xmlns:a16="http://schemas.microsoft.com/office/drawing/2014/main" id="{1587ADD9-75AE-CC8E-252D-89DEC0333F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3000" y="86801"/>
            <a:ext cx="1742067" cy="2465244"/>
          </a:xfrm>
          <a:prstGeom prst="rect">
            <a:avLst/>
          </a:prstGeom>
        </p:spPr>
      </p:pic>
      <p:pic>
        <p:nvPicPr>
          <p:cNvPr id="7" name="Picture 6" descr="A person riding a horse&#10;&#10;Description automatically generated">
            <a:extLst>
              <a:ext uri="{FF2B5EF4-FFF2-40B4-BE49-F238E27FC236}">
                <a16:creationId xmlns:a16="http://schemas.microsoft.com/office/drawing/2014/main" id="{F36A7A6B-0139-8085-3170-0C97538130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1342" y="1957142"/>
            <a:ext cx="2080179" cy="2943716"/>
          </a:xfrm>
          <a:prstGeom prst="rect">
            <a:avLst/>
          </a:prstGeom>
        </p:spPr>
      </p:pic>
      <p:pic>
        <p:nvPicPr>
          <p:cNvPr id="9" name="Picture 8" descr="A blue circle with a cross and flowers&#10;&#10;Description automatically generated">
            <a:extLst>
              <a:ext uri="{FF2B5EF4-FFF2-40B4-BE49-F238E27FC236}">
                <a16:creationId xmlns:a16="http://schemas.microsoft.com/office/drawing/2014/main" id="{1DE8FC68-6B48-8B81-1179-8A0B9896BA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63942" y="4422386"/>
            <a:ext cx="1974977" cy="1974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7278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BCDEF-2019-F248-72B4-80F8C2078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927" y="469017"/>
            <a:ext cx="9252586" cy="850406"/>
          </a:xfrm>
        </p:spPr>
        <p:txBody>
          <a:bodyPr>
            <a:noAutofit/>
          </a:bodyPr>
          <a:lstStyle/>
          <a:p>
            <a:r>
              <a:rPr lang="en-US" sz="4800" dirty="0">
                <a:latin typeface="Calibri" panose="020F0502020204030204" pitchFamily="34" charset="0"/>
                <a:cs typeface="Calibri" panose="020F0502020204030204" pitchFamily="34" charset="0"/>
              </a:rPr>
              <a:t>PE Days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4F844-6604-88DD-6027-D2693DBEB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7" y="1603247"/>
            <a:ext cx="9252586" cy="4785735"/>
          </a:xfrm>
        </p:spPr>
        <p:txBody>
          <a:bodyPr>
            <a:norm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 dirty="0" smtClean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Mondays</a:t>
            </a:r>
            <a:endParaRPr lang="en-GB" sz="4800" b="1" dirty="0">
              <a:solidFill>
                <a:schemeClr val="dk1"/>
              </a:solidFill>
              <a:latin typeface="Calibri" panose="020F0502020204030204" pitchFamily="34" charset="0"/>
              <a:ea typeface="Georgia"/>
              <a:cs typeface="Calibri" panose="020F0502020204030204" pitchFamily="34" charset="0"/>
              <a:sym typeface="Georgia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2400" dirty="0">
              <a:solidFill>
                <a:schemeClr val="dk1"/>
              </a:solidFill>
              <a:latin typeface="Calibri" panose="020F0502020204030204" pitchFamily="34" charset="0"/>
              <a:ea typeface="Georgia"/>
              <a:cs typeface="Calibri" panose="020F0502020204030204" pitchFamily="34" charset="0"/>
              <a:sym typeface="Georgia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2400" dirty="0">
              <a:solidFill>
                <a:schemeClr val="dk1"/>
              </a:solidFill>
              <a:latin typeface="Calibri" panose="020F0502020204030204" pitchFamily="34" charset="0"/>
              <a:ea typeface="Georgia"/>
              <a:cs typeface="Calibri" panose="020F0502020204030204" pitchFamily="34" charset="0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However, PE kit should be brought into school on a </a:t>
            </a:r>
            <a:r>
              <a:rPr lang="en-GB" sz="3000" b="1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Monday</a:t>
            </a:r>
            <a:r>
              <a:rPr lang="en-GB" sz="3000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 and kept in school until </a:t>
            </a:r>
            <a:r>
              <a:rPr lang="en-GB" sz="3000" b="1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Friday</a:t>
            </a:r>
            <a:r>
              <a:rPr lang="en-GB" sz="3000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 in case of any unexpected changes and/or additional PE sessions. </a:t>
            </a:r>
          </a:p>
          <a:p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 descr="A logo with red people and text&#10;&#10;Description automatically generated with medium confidence">
            <a:extLst>
              <a:ext uri="{FF2B5EF4-FFF2-40B4-BE49-F238E27FC236}">
                <a16:creationId xmlns:a16="http://schemas.microsoft.com/office/drawing/2014/main" id="{1587ADD9-75AE-CC8E-252D-89DEC0333F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3000" y="86801"/>
            <a:ext cx="1742067" cy="2465244"/>
          </a:xfrm>
          <a:prstGeom prst="rect">
            <a:avLst/>
          </a:prstGeom>
        </p:spPr>
      </p:pic>
      <p:pic>
        <p:nvPicPr>
          <p:cNvPr id="7" name="Picture 6" descr="A person riding a horse&#10;&#10;Description automatically generated">
            <a:extLst>
              <a:ext uri="{FF2B5EF4-FFF2-40B4-BE49-F238E27FC236}">
                <a16:creationId xmlns:a16="http://schemas.microsoft.com/office/drawing/2014/main" id="{F36A7A6B-0139-8085-3170-0C97538130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1342" y="1957142"/>
            <a:ext cx="2080179" cy="2943716"/>
          </a:xfrm>
          <a:prstGeom prst="rect">
            <a:avLst/>
          </a:prstGeom>
        </p:spPr>
      </p:pic>
      <p:pic>
        <p:nvPicPr>
          <p:cNvPr id="9" name="Picture 8" descr="A blue circle with a cross and flowers&#10;&#10;Description automatically generated">
            <a:extLst>
              <a:ext uri="{FF2B5EF4-FFF2-40B4-BE49-F238E27FC236}">
                <a16:creationId xmlns:a16="http://schemas.microsoft.com/office/drawing/2014/main" id="{1DE8FC68-6B48-8B81-1179-8A0B9896BA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63942" y="4422386"/>
            <a:ext cx="1974977" cy="1974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8318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BCDEF-2019-F248-72B4-80F8C2078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927" y="469017"/>
            <a:ext cx="9252586" cy="850406"/>
          </a:xfrm>
        </p:spPr>
        <p:txBody>
          <a:bodyPr>
            <a:noAutofit/>
          </a:bodyPr>
          <a:lstStyle/>
          <a:p>
            <a:r>
              <a:rPr lang="en-US" sz="4800" dirty="0">
                <a:latin typeface="Calibri" panose="020F0502020204030204" pitchFamily="34" charset="0"/>
                <a:cs typeface="Calibri" panose="020F0502020204030204" pitchFamily="34" charset="0"/>
              </a:rPr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4F844-6604-88DD-6027-D2693DBEB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7" y="1603247"/>
            <a:ext cx="9252586" cy="4785735"/>
          </a:xfrm>
        </p:spPr>
        <p:txBody>
          <a:bodyPr>
            <a:norm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Homework will consist of: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42950" marR="0" lvl="1" indent="-234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400" b="0" i="0" u="none" strike="noStrike" cap="none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Reading</a:t>
            </a:r>
          </a:p>
          <a:p>
            <a:pPr marL="742950" marR="0" lvl="1" indent="-234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400" b="0" i="0" u="none" strike="noStrike" cap="none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Spellings</a:t>
            </a:r>
          </a:p>
          <a:p>
            <a:pPr marL="742950" marR="0" lvl="1" indent="-234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400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Mental Maths/</a:t>
            </a:r>
            <a:r>
              <a:rPr lang="en-GB" sz="2400" b="0" i="0" u="none" strike="noStrike" cap="none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Times Tables</a:t>
            </a:r>
          </a:p>
          <a:p>
            <a:pPr marL="508000" marR="0" lvl="1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</a:pPr>
            <a:endParaRPr lang="en-GB" sz="2400" dirty="0">
              <a:solidFill>
                <a:schemeClr val="dk1"/>
              </a:solidFill>
              <a:latin typeface="Calibri" panose="020F0502020204030204" pitchFamily="34" charset="0"/>
              <a:ea typeface="Georgia"/>
              <a:cs typeface="Calibri" panose="020F0502020204030204" pitchFamily="34" charset="0"/>
              <a:sym typeface="Georgia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This will be set </a:t>
            </a:r>
            <a:r>
              <a:rPr lang="en-GB" sz="2400" b="1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every Friday </a:t>
            </a:r>
            <a:r>
              <a:rPr lang="en-GB" sz="2400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to be completed and handed in by </a:t>
            </a:r>
            <a:r>
              <a:rPr lang="en-GB" sz="2400" b="1" dirty="0">
                <a:solidFill>
                  <a:schemeClr val="dk1"/>
                </a:solidFill>
                <a:latin typeface="Calibri" panose="020F0502020204030204" pitchFamily="34" charset="0"/>
                <a:ea typeface="Georgia"/>
                <a:cs typeface="Calibri" panose="020F0502020204030204" pitchFamily="34" charset="0"/>
                <a:sym typeface="Georgia"/>
              </a:rPr>
              <a:t>the following Thursday. </a:t>
            </a:r>
          </a:p>
          <a:p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 descr="A logo with red people and text&#10;&#10;Description automatically generated with medium confidence">
            <a:extLst>
              <a:ext uri="{FF2B5EF4-FFF2-40B4-BE49-F238E27FC236}">
                <a16:creationId xmlns:a16="http://schemas.microsoft.com/office/drawing/2014/main" id="{1587ADD9-75AE-CC8E-252D-89DEC0333F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3000" y="86801"/>
            <a:ext cx="1742067" cy="2465244"/>
          </a:xfrm>
          <a:prstGeom prst="rect">
            <a:avLst/>
          </a:prstGeom>
        </p:spPr>
      </p:pic>
      <p:pic>
        <p:nvPicPr>
          <p:cNvPr id="7" name="Picture 6" descr="A person riding a horse&#10;&#10;Description automatically generated">
            <a:extLst>
              <a:ext uri="{FF2B5EF4-FFF2-40B4-BE49-F238E27FC236}">
                <a16:creationId xmlns:a16="http://schemas.microsoft.com/office/drawing/2014/main" id="{F36A7A6B-0139-8085-3170-0C97538130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1342" y="1957142"/>
            <a:ext cx="2080179" cy="2943716"/>
          </a:xfrm>
          <a:prstGeom prst="rect">
            <a:avLst/>
          </a:prstGeom>
        </p:spPr>
      </p:pic>
      <p:pic>
        <p:nvPicPr>
          <p:cNvPr id="9" name="Picture 8" descr="A blue circle with a cross and flowers&#10;&#10;Description automatically generated">
            <a:extLst>
              <a:ext uri="{FF2B5EF4-FFF2-40B4-BE49-F238E27FC236}">
                <a16:creationId xmlns:a16="http://schemas.microsoft.com/office/drawing/2014/main" id="{1DE8FC68-6B48-8B81-1179-8A0B9896BA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63942" y="4422386"/>
            <a:ext cx="1974977" cy="1974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2407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BCDEF-2019-F248-72B4-80F8C2078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927" y="469017"/>
            <a:ext cx="9252586" cy="850406"/>
          </a:xfrm>
        </p:spPr>
        <p:txBody>
          <a:bodyPr>
            <a:noAutofit/>
          </a:bodyPr>
          <a:lstStyle/>
          <a:p>
            <a:r>
              <a:rPr lang="en-US" sz="4800" dirty="0">
                <a:latin typeface="Calibri" panose="020F0502020204030204" pitchFamily="34" charset="0"/>
                <a:cs typeface="Calibri" panose="020F0502020204030204" pitchFamily="34" charset="0"/>
              </a:rPr>
              <a:t>Curriculum Focus </a:t>
            </a:r>
            <a:r>
              <a:rPr lang="en-US" sz="4800" b="0" i="1" dirty="0">
                <a:latin typeface="Calibri" panose="020F0502020204030204" pitchFamily="34" charset="0"/>
                <a:cs typeface="Calibri" panose="020F0502020204030204" pitchFamily="34" charset="0"/>
              </a:rPr>
              <a:t>(first half-term)</a:t>
            </a:r>
          </a:p>
        </p:txBody>
      </p:sp>
      <p:pic>
        <p:nvPicPr>
          <p:cNvPr id="5" name="Picture 4" descr="A logo with red people and text&#10;&#10;Description automatically generated with medium confidence">
            <a:extLst>
              <a:ext uri="{FF2B5EF4-FFF2-40B4-BE49-F238E27FC236}">
                <a16:creationId xmlns:a16="http://schemas.microsoft.com/office/drawing/2014/main" id="{1587ADD9-75AE-CC8E-252D-89DEC0333F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3000" y="86801"/>
            <a:ext cx="1742067" cy="2465244"/>
          </a:xfrm>
          <a:prstGeom prst="rect">
            <a:avLst/>
          </a:prstGeom>
        </p:spPr>
      </p:pic>
      <p:pic>
        <p:nvPicPr>
          <p:cNvPr id="7" name="Picture 6" descr="A person riding a horse&#10;&#10;Description automatically generated">
            <a:extLst>
              <a:ext uri="{FF2B5EF4-FFF2-40B4-BE49-F238E27FC236}">
                <a16:creationId xmlns:a16="http://schemas.microsoft.com/office/drawing/2014/main" id="{F36A7A6B-0139-8085-3170-0C97538130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1342" y="1957142"/>
            <a:ext cx="2080179" cy="2943716"/>
          </a:xfrm>
          <a:prstGeom prst="rect">
            <a:avLst/>
          </a:prstGeom>
        </p:spPr>
      </p:pic>
      <p:pic>
        <p:nvPicPr>
          <p:cNvPr id="9" name="Picture 8" descr="A blue circle with a cross and flowers&#10;&#10;Description automatically generated">
            <a:extLst>
              <a:ext uri="{FF2B5EF4-FFF2-40B4-BE49-F238E27FC236}">
                <a16:creationId xmlns:a16="http://schemas.microsoft.com/office/drawing/2014/main" id="{1DE8FC68-6B48-8B81-1179-8A0B9896BA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63942" y="4422386"/>
            <a:ext cx="1974977" cy="1974977"/>
          </a:xfrm>
          <a:prstGeom prst="rect">
            <a:avLst/>
          </a:prstGeom>
        </p:spPr>
      </p:pic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D3AC0FCF-DAEC-2A33-5271-48633C0AD9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8746907"/>
              </p:ext>
            </p:extLst>
          </p:nvPr>
        </p:nvGraphicFramePr>
        <p:xfrm>
          <a:off x="562927" y="1591203"/>
          <a:ext cx="8952548" cy="39776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37411">
                  <a:extLst>
                    <a:ext uri="{9D8B030D-6E8A-4147-A177-3AD203B41FA5}">
                      <a16:colId xmlns:a16="http://schemas.microsoft.com/office/drawing/2014/main" val="1124146748"/>
                    </a:ext>
                  </a:extLst>
                </a:gridCol>
                <a:gridCol w="6815137">
                  <a:extLst>
                    <a:ext uri="{9D8B030D-6E8A-4147-A177-3AD203B41FA5}">
                      <a16:colId xmlns:a16="http://schemas.microsoft.com/office/drawing/2014/main" val="10874613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Focus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82319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Narrative recount, poetry, journalistic</a:t>
                      </a:r>
                      <a:r>
                        <a:rPr lang="en-US" baseline="0" dirty="0" smtClean="0"/>
                        <a:t> writing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75986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err="1"/>
                        <a:t>Maths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Place value, addition and subtraction,</a:t>
                      </a:r>
                      <a:r>
                        <a:rPr lang="en-US" baseline="0" dirty="0" smtClean="0"/>
                        <a:t> multiplication and division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55907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Science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Electricity</a:t>
                      </a:r>
                      <a:r>
                        <a:rPr lang="en-US" baseline="0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5463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History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Why was the battle of Britain</a:t>
                      </a:r>
                      <a:r>
                        <a:rPr lang="en-US" baseline="0" dirty="0" smtClean="0"/>
                        <a:t> a significant turning point for the Allies in World War Two?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48875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Geography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0476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Art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Henry Moore/</a:t>
                      </a:r>
                      <a:r>
                        <a:rPr lang="en-US" baseline="0" dirty="0" smtClean="0"/>
                        <a:t> Landscapes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56644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God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59050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Invasion</a:t>
                      </a:r>
                      <a:r>
                        <a:rPr lang="en-US" baseline="0" dirty="0" smtClean="0"/>
                        <a:t> and Indoor Athletics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2519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PSHE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Careers and economic wellbeing</a:t>
                      </a:r>
                      <a:r>
                        <a:rPr lang="en-US" baseline="0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73814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57132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BCDEF-2019-F248-72B4-80F8C2078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927" y="469017"/>
            <a:ext cx="9252586" cy="850406"/>
          </a:xfrm>
        </p:spPr>
        <p:txBody>
          <a:bodyPr>
            <a:noAutofit/>
          </a:bodyPr>
          <a:lstStyle/>
          <a:p>
            <a:r>
              <a:rPr lang="en-US" sz="4800" dirty="0">
                <a:latin typeface="Calibri" panose="020F0502020204030204" pitchFamily="34" charset="0"/>
                <a:cs typeface="Calibri" panose="020F0502020204030204" pitchFamily="34" charset="0"/>
              </a:rPr>
              <a:t>Educational Visit/Residential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4F844-6604-88DD-6027-D2693DBEB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7" y="1603247"/>
            <a:ext cx="9252586" cy="4785735"/>
          </a:xfrm>
        </p:spPr>
        <p:txBody>
          <a:bodyPr>
            <a:normAutofit/>
          </a:bodyPr>
          <a:lstStyle/>
          <a:p>
            <a:r>
              <a:rPr lang="en-US" sz="24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TBC</a:t>
            </a:r>
            <a:endParaRPr lang="en-US" sz="2400" i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 descr="A logo with red people and text&#10;&#10;Description automatically generated with medium confidence">
            <a:extLst>
              <a:ext uri="{FF2B5EF4-FFF2-40B4-BE49-F238E27FC236}">
                <a16:creationId xmlns:a16="http://schemas.microsoft.com/office/drawing/2014/main" id="{1587ADD9-75AE-CC8E-252D-89DEC0333F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3000" y="86801"/>
            <a:ext cx="1742067" cy="2465244"/>
          </a:xfrm>
          <a:prstGeom prst="rect">
            <a:avLst/>
          </a:prstGeom>
        </p:spPr>
      </p:pic>
      <p:pic>
        <p:nvPicPr>
          <p:cNvPr id="7" name="Picture 6" descr="A person riding a horse&#10;&#10;Description automatically generated">
            <a:extLst>
              <a:ext uri="{FF2B5EF4-FFF2-40B4-BE49-F238E27FC236}">
                <a16:creationId xmlns:a16="http://schemas.microsoft.com/office/drawing/2014/main" id="{F36A7A6B-0139-8085-3170-0C97538130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1342" y="1957142"/>
            <a:ext cx="2080179" cy="2943716"/>
          </a:xfrm>
          <a:prstGeom prst="rect">
            <a:avLst/>
          </a:prstGeom>
        </p:spPr>
      </p:pic>
      <p:pic>
        <p:nvPicPr>
          <p:cNvPr id="9" name="Picture 8" descr="A blue circle with a cross and flowers&#10;&#10;Description automatically generated">
            <a:extLst>
              <a:ext uri="{FF2B5EF4-FFF2-40B4-BE49-F238E27FC236}">
                <a16:creationId xmlns:a16="http://schemas.microsoft.com/office/drawing/2014/main" id="{1DE8FC68-6B48-8B81-1179-8A0B9896BA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63942" y="4422386"/>
            <a:ext cx="1974977" cy="1974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8536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BCDEF-2019-F248-72B4-80F8C2078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927" y="469017"/>
            <a:ext cx="9252586" cy="850406"/>
          </a:xfrm>
        </p:spPr>
        <p:txBody>
          <a:bodyPr>
            <a:noAutofit/>
          </a:bodyPr>
          <a:lstStyle/>
          <a:p>
            <a:r>
              <a:rPr lang="en-US" sz="4800" dirty="0">
                <a:latin typeface="Calibri" panose="020F0502020204030204" pitchFamily="34" charset="0"/>
                <a:cs typeface="Calibri" panose="020F0502020204030204" pitchFamily="34" charset="0"/>
              </a:rPr>
              <a:t>Key Dates &amp; Events</a:t>
            </a:r>
          </a:p>
        </p:txBody>
      </p:sp>
      <p:pic>
        <p:nvPicPr>
          <p:cNvPr id="5" name="Picture 4" descr="A logo with red people and text&#10;&#10;Description automatically generated with medium confidence">
            <a:extLst>
              <a:ext uri="{FF2B5EF4-FFF2-40B4-BE49-F238E27FC236}">
                <a16:creationId xmlns:a16="http://schemas.microsoft.com/office/drawing/2014/main" id="{1587ADD9-75AE-CC8E-252D-89DEC0333F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3000" y="86801"/>
            <a:ext cx="1742067" cy="2465244"/>
          </a:xfrm>
          <a:prstGeom prst="rect">
            <a:avLst/>
          </a:prstGeom>
        </p:spPr>
      </p:pic>
      <p:pic>
        <p:nvPicPr>
          <p:cNvPr id="7" name="Picture 6" descr="A person riding a horse&#10;&#10;Description automatically generated">
            <a:extLst>
              <a:ext uri="{FF2B5EF4-FFF2-40B4-BE49-F238E27FC236}">
                <a16:creationId xmlns:a16="http://schemas.microsoft.com/office/drawing/2014/main" id="{F36A7A6B-0139-8085-3170-0C97538130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1342" y="1957142"/>
            <a:ext cx="2080179" cy="2943716"/>
          </a:xfrm>
          <a:prstGeom prst="rect">
            <a:avLst/>
          </a:prstGeom>
        </p:spPr>
      </p:pic>
      <p:pic>
        <p:nvPicPr>
          <p:cNvPr id="9" name="Picture 8" descr="A blue circle with a cross and flowers&#10;&#10;Description automatically generated">
            <a:extLst>
              <a:ext uri="{FF2B5EF4-FFF2-40B4-BE49-F238E27FC236}">
                <a16:creationId xmlns:a16="http://schemas.microsoft.com/office/drawing/2014/main" id="{1DE8FC68-6B48-8B81-1179-8A0B9896BA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63942" y="4422386"/>
            <a:ext cx="1974977" cy="1974977"/>
          </a:xfrm>
          <a:prstGeom prst="rect">
            <a:avLst/>
          </a:prstGeom>
        </p:spPr>
      </p:pic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2563F6BD-7354-C0D6-1E85-05E738C26F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6279183"/>
              </p:ext>
            </p:extLst>
          </p:nvPr>
        </p:nvGraphicFramePr>
        <p:xfrm>
          <a:off x="562926" y="1591203"/>
          <a:ext cx="8652512" cy="3980920"/>
        </p:xfrm>
        <a:graphic>
          <a:graphicData uri="http://schemas.openxmlformats.org/drawingml/2006/table">
            <a:tbl>
              <a:tblPr firstRow="1" bandRow="1">
                <a:tableStyleId>{46F890A9-2807-4EBB-B81D-B2AA78EC7F39}</a:tableStyleId>
              </a:tblPr>
              <a:tblGrid>
                <a:gridCol w="4326256">
                  <a:extLst>
                    <a:ext uri="{9D8B030D-6E8A-4147-A177-3AD203B41FA5}">
                      <a16:colId xmlns:a16="http://schemas.microsoft.com/office/drawing/2014/main" val="1806580134"/>
                    </a:ext>
                  </a:extLst>
                </a:gridCol>
                <a:gridCol w="4326256">
                  <a:extLst>
                    <a:ext uri="{9D8B030D-6E8A-4147-A177-3AD203B41FA5}">
                      <a16:colId xmlns:a16="http://schemas.microsoft.com/office/drawing/2014/main" val="596382499"/>
                    </a:ext>
                  </a:extLst>
                </a:gridCol>
              </a:tblGrid>
              <a:tr h="497615">
                <a:tc>
                  <a:txBody>
                    <a:bodyPr/>
                    <a:lstStyle/>
                    <a:p>
                      <a:r>
                        <a:rPr lang="en-US" dirty="0"/>
                        <a:t>Event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7691173"/>
                  </a:ext>
                </a:extLst>
              </a:tr>
              <a:tr h="497615">
                <a:tc>
                  <a:txBody>
                    <a:bodyPr/>
                    <a:lstStyle/>
                    <a:p>
                      <a:r>
                        <a:rPr lang="en-US" dirty="0"/>
                        <a:t>Harvest Festival in Church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Friday</a:t>
                      </a:r>
                      <a:r>
                        <a:rPr lang="en-US" baseline="0" dirty="0" smtClean="0"/>
                        <a:t> 29</a:t>
                      </a:r>
                      <a:r>
                        <a:rPr lang="en-US" baseline="30000" dirty="0" smtClean="0"/>
                        <a:t>th</a:t>
                      </a:r>
                      <a:r>
                        <a:rPr lang="en-US" baseline="0" dirty="0" smtClean="0"/>
                        <a:t> September 2023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9731445"/>
                  </a:ext>
                </a:extLst>
              </a:tr>
              <a:tr h="497615">
                <a:tc>
                  <a:txBody>
                    <a:bodyPr/>
                    <a:lstStyle/>
                    <a:p>
                      <a:r>
                        <a:rPr lang="en-US" dirty="0"/>
                        <a:t>Break up for half-term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Friday 20 October 2023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387351"/>
                  </a:ext>
                </a:extLst>
              </a:tr>
              <a:tr h="497615">
                <a:tc>
                  <a:txBody>
                    <a:bodyPr/>
                    <a:lstStyle/>
                    <a:p>
                      <a:r>
                        <a:rPr lang="en-US" dirty="0"/>
                        <a:t>Children return to school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Monday 30 October 2023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8703292"/>
                  </a:ext>
                </a:extLst>
              </a:tr>
              <a:tr h="497615">
                <a:tc>
                  <a:txBody>
                    <a:bodyPr/>
                    <a:lstStyle/>
                    <a:p>
                      <a:r>
                        <a:rPr lang="en-US" dirty="0"/>
                        <a:t>Remembrance Event?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11</a:t>
                      </a:r>
                      <a:r>
                        <a:rPr lang="en-US" baseline="30000" dirty="0" smtClean="0"/>
                        <a:t>th</a:t>
                      </a:r>
                      <a:r>
                        <a:rPr lang="en-US" baseline="0" dirty="0" smtClean="0"/>
                        <a:t> November 2023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3893621"/>
                  </a:ext>
                </a:extLst>
              </a:tr>
              <a:tr h="497615">
                <a:tc>
                  <a:txBody>
                    <a:bodyPr/>
                    <a:lstStyle/>
                    <a:p>
                      <a:r>
                        <a:rPr lang="en-US" dirty="0"/>
                        <a:t>Nativity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TBC</a:t>
                      </a:r>
                      <a:r>
                        <a:rPr lang="en-US" baseline="0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1956192"/>
                  </a:ext>
                </a:extLst>
              </a:tr>
              <a:tr h="497615">
                <a:tc>
                  <a:txBody>
                    <a:bodyPr/>
                    <a:lstStyle/>
                    <a:p>
                      <a:r>
                        <a:rPr lang="en-US" dirty="0"/>
                        <a:t>Break up for Christmas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Thursday 21 December 2023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5351322"/>
                  </a:ext>
                </a:extLst>
              </a:tr>
              <a:tr h="497615">
                <a:tc>
                  <a:txBody>
                    <a:bodyPr/>
                    <a:lstStyle/>
                    <a:p>
                      <a:r>
                        <a:rPr lang="en-US" dirty="0"/>
                        <a:t>Children return to school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Monday 8 January 2023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00636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36636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C8EEB0F-BA72-49AC-956F-331B60FDE79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icture 3" descr="Blue paper stripes in a wave shape">
            <a:extLst>
              <a:ext uri="{FF2B5EF4-FFF2-40B4-BE49-F238E27FC236}">
                <a16:creationId xmlns:a16="http://schemas.microsoft.com/office/drawing/2014/main" id="{54432BE1-218B-5CA6-CB03-65E5EA4C32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9" r="-1" b="15658"/>
          <a:stretch/>
        </p:blipFill>
        <p:spPr>
          <a:xfrm>
            <a:off x="-1219" y="-1"/>
            <a:ext cx="12191695" cy="6858000"/>
          </a:xfrm>
          <a:prstGeom prst="rect">
            <a:avLst/>
          </a:prstGeom>
        </p:spPr>
      </p:pic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8CC700D5-9809-43F4-89D5-7DBBCB0DCC1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87718" y="1278965"/>
            <a:ext cx="4592444" cy="4267199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7163242-6303-46DC-BAC1-2A204F06132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262417" y="1426190"/>
            <a:ext cx="4201416" cy="3901183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805C4C40-D70E-4C4F-B228-98A0A613260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300000" flipH="1">
            <a:off x="987224" y="1122042"/>
            <a:ext cx="4908132" cy="4613915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18F85D-35EB-697E-E2A5-56593D9C5C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06868" y="2725042"/>
            <a:ext cx="3954144" cy="2186393"/>
          </a:xfrm>
        </p:spPr>
        <p:txBody>
          <a:bodyPr anchor="b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Welcome </a:t>
            </a:r>
            <a:br>
              <a:rPr 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 </a:t>
            </a:r>
            <a:br>
              <a:rPr 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6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Year 6 </a:t>
            </a:r>
            <a:endParaRPr lang="en-US" sz="60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9A5160F0-6244-48E8-9E71-1F51EA90C9E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6225813" y="485983"/>
            <a:ext cx="2843929" cy="2556327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9BDFF5CA-602C-465F-8BC3-59C9963028B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6087359" y="357050"/>
            <a:ext cx="3172430" cy="2887139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6" name="Picture 5" descr="Diagram, venn diagram&#10;&#10;Description automatically generated">
            <a:extLst>
              <a:ext uri="{FF2B5EF4-FFF2-40B4-BE49-F238E27FC236}">
                <a16:creationId xmlns:a16="http://schemas.microsoft.com/office/drawing/2014/main" id="{D6E59459-2CD2-00FD-456A-F59C4BFAF59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32" r="4" b="22935"/>
          <a:stretch/>
        </p:blipFill>
        <p:spPr bwMode="auto">
          <a:xfrm>
            <a:off x="6359793" y="645970"/>
            <a:ext cx="2535200" cy="2236365"/>
          </a:xfrm>
          <a:custGeom>
            <a:avLst/>
            <a:gdLst/>
            <a:ahLst/>
            <a:cxnLst/>
            <a:rect l="l" t="t" r="r" b="b"/>
            <a:pathLst>
              <a:path w="2442835" h="2236365">
                <a:moveTo>
                  <a:pt x="1178694" y="0"/>
                </a:moveTo>
                <a:cubicBezTo>
                  <a:pt x="1426542" y="0"/>
                  <a:pt x="1608393" y="124353"/>
                  <a:pt x="1857551" y="314024"/>
                </a:cubicBezTo>
                <a:cubicBezTo>
                  <a:pt x="1885386" y="335216"/>
                  <a:pt x="1913222" y="356156"/>
                  <a:pt x="1940168" y="376379"/>
                </a:cubicBezTo>
                <a:cubicBezTo>
                  <a:pt x="2086213" y="486125"/>
                  <a:pt x="2224133" y="589796"/>
                  <a:pt x="2315923" y="702353"/>
                </a:cubicBezTo>
                <a:cubicBezTo>
                  <a:pt x="2403676" y="809955"/>
                  <a:pt x="2442835" y="917915"/>
                  <a:pt x="2442835" y="1052431"/>
                </a:cubicBezTo>
                <a:cubicBezTo>
                  <a:pt x="2442835" y="1389589"/>
                  <a:pt x="2341663" y="1692735"/>
                  <a:pt x="2157925" y="1906050"/>
                </a:cubicBezTo>
                <a:cubicBezTo>
                  <a:pt x="2068023" y="2010385"/>
                  <a:pt x="1960192" y="2091482"/>
                  <a:pt x="1837422" y="2147045"/>
                </a:cubicBezTo>
                <a:cubicBezTo>
                  <a:pt x="1706420" y="2206285"/>
                  <a:pt x="1558592" y="2236365"/>
                  <a:pt x="1397973" y="2236365"/>
                </a:cubicBezTo>
                <a:cubicBezTo>
                  <a:pt x="1227656" y="2236365"/>
                  <a:pt x="1055033" y="2204038"/>
                  <a:pt x="885082" y="2140253"/>
                </a:cubicBezTo>
                <a:cubicBezTo>
                  <a:pt x="719588" y="2078255"/>
                  <a:pt x="562062" y="1986944"/>
                  <a:pt x="429436" y="1876226"/>
                </a:cubicBezTo>
                <a:cubicBezTo>
                  <a:pt x="294504" y="1763618"/>
                  <a:pt x="188455" y="1635487"/>
                  <a:pt x="114279" y="1495506"/>
                </a:cubicBezTo>
                <a:cubicBezTo>
                  <a:pt x="38477" y="1352411"/>
                  <a:pt x="0" y="1203340"/>
                  <a:pt x="0" y="1052431"/>
                </a:cubicBezTo>
                <a:cubicBezTo>
                  <a:pt x="0" y="900449"/>
                  <a:pt x="61386" y="811692"/>
                  <a:pt x="189137" y="641019"/>
                </a:cubicBezTo>
                <a:cubicBezTo>
                  <a:pt x="219961" y="599856"/>
                  <a:pt x="251833" y="557266"/>
                  <a:pt x="284438" y="510435"/>
                </a:cubicBezTo>
                <a:cubicBezTo>
                  <a:pt x="533598" y="152646"/>
                  <a:pt x="801051" y="0"/>
                  <a:pt x="1178694" y="0"/>
                </a:cubicBezTo>
                <a:close/>
              </a:path>
            </a:pathLst>
          </a:cu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D289228A-771B-48F6-B5DF-7A63EA32421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6081120" y="3758637"/>
            <a:ext cx="2685902" cy="2471745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31D5EF21-94C4-481A-BD01-3D29FB305BD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5845430" y="3616324"/>
            <a:ext cx="3051507" cy="2756367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AB980901-8348-441D-BC47-AAB8C55E2C8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28973" y="2325120"/>
            <a:ext cx="2537979" cy="2944580"/>
          </a:xfrm>
          <a:custGeom>
            <a:avLst/>
            <a:gdLst>
              <a:gd name="connsiteX0" fmla="*/ 1448892 w 2805016"/>
              <a:gd name="connsiteY0" fmla="*/ 1295 h 3049345"/>
              <a:gd name="connsiteX1" fmla="*/ 1762036 w 2805016"/>
              <a:gd name="connsiteY1" fmla="*/ 37054 h 3049345"/>
              <a:gd name="connsiteX2" fmla="*/ 2172496 w 2805016"/>
              <a:gd name="connsiteY2" fmla="*/ 276646 h 3049345"/>
              <a:gd name="connsiteX3" fmla="*/ 2494528 w 2805016"/>
              <a:gd name="connsiteY3" fmla="*/ 816190 h 3049345"/>
              <a:gd name="connsiteX4" fmla="*/ 2553622 w 2805016"/>
              <a:gd name="connsiteY4" fmla="*/ 932591 h 3049345"/>
              <a:gd name="connsiteX5" fmla="*/ 2789833 w 2805016"/>
              <a:gd name="connsiteY5" fmla="*/ 1841650 h 3049345"/>
              <a:gd name="connsiteX6" fmla="*/ 1939259 w 2805016"/>
              <a:gd name="connsiteY6" fmla="*/ 2818274 h 3049345"/>
              <a:gd name="connsiteX7" fmla="*/ 1752834 w 2805016"/>
              <a:gd name="connsiteY7" fmla="*/ 2904144 h 3049345"/>
              <a:gd name="connsiteX8" fmla="*/ 1191447 w 2805016"/>
              <a:gd name="connsiteY8" fmla="*/ 3038170 h 3049345"/>
              <a:gd name="connsiteX9" fmla="*/ 661126 w 2805016"/>
              <a:gd name="connsiteY9" fmla="*/ 2791872 h 3049345"/>
              <a:gd name="connsiteX10" fmla="*/ 256115 w 2805016"/>
              <a:gd name="connsiteY10" fmla="*/ 2313690 h 3049345"/>
              <a:gd name="connsiteX11" fmla="*/ 30620 w 2805016"/>
              <a:gd name="connsiteY11" fmla="*/ 1690804 h 3049345"/>
              <a:gd name="connsiteX12" fmla="*/ 29591 w 2805016"/>
              <a:gd name="connsiteY12" fmla="*/ 1037726 h 3049345"/>
              <a:gd name="connsiteX13" fmla="*/ 244525 w 2805016"/>
              <a:gd name="connsiteY13" fmla="*/ 519197 h 3049345"/>
              <a:gd name="connsiteX14" fmla="*/ 622356 w 2805016"/>
              <a:gd name="connsiteY14" fmla="*/ 183048 h 3049345"/>
              <a:gd name="connsiteX15" fmla="*/ 1448892 w 2805016"/>
              <a:gd name="connsiteY15" fmla="*/ 1295 h 3049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805016" h="3049345">
                <a:moveTo>
                  <a:pt x="1448892" y="1295"/>
                </a:moveTo>
                <a:cubicBezTo>
                  <a:pt x="1551302" y="5038"/>
                  <a:pt x="1656071" y="16908"/>
                  <a:pt x="1762036" y="37054"/>
                </a:cubicBezTo>
                <a:cubicBezTo>
                  <a:pt x="1931145" y="69206"/>
                  <a:pt x="2057720" y="143119"/>
                  <a:pt x="2172496" y="276646"/>
                </a:cubicBezTo>
                <a:cubicBezTo>
                  <a:pt x="2292557" y="416316"/>
                  <a:pt x="2390672" y="610536"/>
                  <a:pt x="2494528" y="816190"/>
                </a:cubicBezTo>
                <a:cubicBezTo>
                  <a:pt x="2513659" y="854126"/>
                  <a:pt x="2533480" y="893328"/>
                  <a:pt x="2553622" y="932591"/>
                </a:cubicBezTo>
                <a:cubicBezTo>
                  <a:pt x="2733870" y="1284027"/>
                  <a:pt x="2847724" y="1537159"/>
                  <a:pt x="2789833" y="1841650"/>
                </a:cubicBezTo>
                <a:cubicBezTo>
                  <a:pt x="2701624" y="2305599"/>
                  <a:pt x="2447254" y="2597690"/>
                  <a:pt x="1939259" y="2818274"/>
                </a:cubicBezTo>
                <a:cubicBezTo>
                  <a:pt x="1872770" y="2847138"/>
                  <a:pt x="1811781" y="2876114"/>
                  <a:pt x="1752834" y="2904144"/>
                </a:cubicBezTo>
                <a:cubicBezTo>
                  <a:pt x="1508432" y="3020297"/>
                  <a:pt x="1382512" y="3074496"/>
                  <a:pt x="1191447" y="3038170"/>
                </a:cubicBezTo>
                <a:cubicBezTo>
                  <a:pt x="1001732" y="3002100"/>
                  <a:pt x="823313" y="2919199"/>
                  <a:pt x="661126" y="2791872"/>
                </a:cubicBezTo>
                <a:cubicBezTo>
                  <a:pt x="502474" y="2667286"/>
                  <a:pt x="366163" y="2506376"/>
                  <a:pt x="256115" y="2313690"/>
                </a:cubicBezTo>
                <a:cubicBezTo>
                  <a:pt x="147904" y="2124290"/>
                  <a:pt x="69906" y="1908939"/>
                  <a:pt x="30620" y="1690804"/>
                </a:cubicBezTo>
                <a:cubicBezTo>
                  <a:pt x="-9871" y="1466769"/>
                  <a:pt x="-10191" y="1246967"/>
                  <a:pt x="29591" y="1037726"/>
                </a:cubicBezTo>
                <a:cubicBezTo>
                  <a:pt x="67109" y="840400"/>
                  <a:pt x="139452" y="665977"/>
                  <a:pt x="244525" y="519197"/>
                </a:cubicBezTo>
                <a:cubicBezTo>
                  <a:pt x="343054" y="381648"/>
                  <a:pt x="470192" y="268558"/>
                  <a:pt x="622356" y="183048"/>
                </a:cubicBezTo>
                <a:cubicBezTo>
                  <a:pt x="855671" y="51991"/>
                  <a:pt x="1141662" y="-9932"/>
                  <a:pt x="1448892" y="1295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2513D8C9-24E7-4F31-8B40-E3AF6235D24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35614" y="2499229"/>
            <a:ext cx="2323437" cy="2595038"/>
          </a:xfrm>
          <a:custGeom>
            <a:avLst/>
            <a:gdLst>
              <a:gd name="connsiteX0" fmla="*/ 1177679 w 2567901"/>
              <a:gd name="connsiteY0" fmla="*/ 1063 h 2687367"/>
              <a:gd name="connsiteX1" fmla="*/ 1603094 w 2567901"/>
              <a:gd name="connsiteY1" fmla="*/ 35223 h 2687367"/>
              <a:gd name="connsiteX2" fmla="*/ 1980105 w 2567901"/>
              <a:gd name="connsiteY2" fmla="*/ 249099 h 2687367"/>
              <a:gd name="connsiteX3" fmla="*/ 2278200 w 2567901"/>
              <a:gd name="connsiteY3" fmla="*/ 726784 h 2687367"/>
              <a:gd name="connsiteX4" fmla="*/ 2333016 w 2567901"/>
              <a:gd name="connsiteY4" fmla="*/ 829771 h 2687367"/>
              <a:gd name="connsiteX5" fmla="*/ 2555036 w 2567901"/>
              <a:gd name="connsiteY5" fmla="*/ 1632596 h 2687367"/>
              <a:gd name="connsiteX6" fmla="*/ 1783436 w 2567901"/>
              <a:gd name="connsiteY6" fmla="*/ 2487849 h 2687367"/>
              <a:gd name="connsiteX7" fmla="*/ 1613480 w 2567901"/>
              <a:gd name="connsiteY7" fmla="*/ 2562316 h 2687367"/>
              <a:gd name="connsiteX8" fmla="*/ 1100869 w 2567901"/>
              <a:gd name="connsiteY8" fmla="*/ 2676769 h 2687367"/>
              <a:gd name="connsiteX9" fmla="*/ 614178 w 2567901"/>
              <a:gd name="connsiteY9" fmla="*/ 2456196 h 2687367"/>
              <a:gd name="connsiteX10" fmla="*/ 240586 w 2567901"/>
              <a:gd name="connsiteY10" fmla="*/ 2032054 h 2687367"/>
              <a:gd name="connsiteX11" fmla="*/ 30245 w 2567901"/>
              <a:gd name="connsiteY11" fmla="*/ 1481541 h 2687367"/>
              <a:gd name="connsiteX12" fmla="*/ 25021 w 2567901"/>
              <a:gd name="connsiteY12" fmla="*/ 905889 h 2687367"/>
              <a:gd name="connsiteX13" fmla="*/ 218217 w 2567901"/>
              <a:gd name="connsiteY13" fmla="*/ 450248 h 2687367"/>
              <a:gd name="connsiteX14" fmla="*/ 561607 w 2567901"/>
              <a:gd name="connsiteY14" fmla="*/ 156432 h 2687367"/>
              <a:gd name="connsiteX15" fmla="*/ 1177679 w 2567901"/>
              <a:gd name="connsiteY15" fmla="*/ 1063 h 2687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567901" h="2687367">
                <a:moveTo>
                  <a:pt x="1177679" y="1063"/>
                </a:moveTo>
                <a:cubicBezTo>
                  <a:pt x="1314507" y="-3704"/>
                  <a:pt x="1457510" y="7543"/>
                  <a:pt x="1603094" y="35223"/>
                </a:cubicBezTo>
                <a:cubicBezTo>
                  <a:pt x="1757985" y="64671"/>
                  <a:pt x="1874247" y="130651"/>
                  <a:pt x="1980105" y="249099"/>
                </a:cubicBezTo>
                <a:cubicBezTo>
                  <a:pt x="2090840" y="372996"/>
                  <a:pt x="2181857" y="544832"/>
                  <a:pt x="2278200" y="726784"/>
                </a:cubicBezTo>
                <a:cubicBezTo>
                  <a:pt x="2295948" y="760348"/>
                  <a:pt x="2314335" y="795032"/>
                  <a:pt x="2333016" y="829771"/>
                </a:cubicBezTo>
                <a:cubicBezTo>
                  <a:pt x="2500190" y="1140721"/>
                  <a:pt x="2605991" y="1364587"/>
                  <a:pt x="2555036" y="1632596"/>
                </a:cubicBezTo>
                <a:cubicBezTo>
                  <a:pt x="2477395" y="2040959"/>
                  <a:pt x="2246644" y="2296751"/>
                  <a:pt x="1783436" y="2487849"/>
                </a:cubicBezTo>
                <a:cubicBezTo>
                  <a:pt x="1722809" y="2512855"/>
                  <a:pt x="1667214" y="2537996"/>
                  <a:pt x="1613480" y="2562316"/>
                </a:cubicBezTo>
                <a:cubicBezTo>
                  <a:pt x="1390692" y="2663095"/>
                  <a:pt x="1275870" y="2710042"/>
                  <a:pt x="1100869" y="2676769"/>
                </a:cubicBezTo>
                <a:cubicBezTo>
                  <a:pt x="927103" y="2643732"/>
                  <a:pt x="763363" y="2569490"/>
                  <a:pt x="614178" y="2456196"/>
                </a:cubicBezTo>
                <a:cubicBezTo>
                  <a:pt x="468245" y="2345340"/>
                  <a:pt x="342509" y="2202615"/>
                  <a:pt x="240586" y="2032054"/>
                </a:cubicBezTo>
                <a:cubicBezTo>
                  <a:pt x="140365" y="1864400"/>
                  <a:pt x="67610" y="1674071"/>
                  <a:pt x="30245" y="1481541"/>
                </a:cubicBezTo>
                <a:cubicBezTo>
                  <a:pt x="-8261" y="1283803"/>
                  <a:pt x="-9994" y="1090060"/>
                  <a:pt x="25021" y="905889"/>
                </a:cubicBezTo>
                <a:cubicBezTo>
                  <a:pt x="58043" y="732204"/>
                  <a:pt x="123071" y="578936"/>
                  <a:pt x="218217" y="450248"/>
                </a:cubicBezTo>
                <a:cubicBezTo>
                  <a:pt x="307436" y="329654"/>
                  <a:pt x="422987" y="230806"/>
                  <a:pt x="561607" y="156432"/>
                </a:cubicBezTo>
                <a:cubicBezTo>
                  <a:pt x="738731" y="61442"/>
                  <a:pt x="949631" y="9010"/>
                  <a:pt x="1177679" y="1063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7" name="Picture 6" descr="Logo, icon&#10;&#10;Description automatically generated">
            <a:extLst>
              <a:ext uri="{FF2B5EF4-FFF2-40B4-BE49-F238E27FC236}">
                <a16:creationId xmlns:a16="http://schemas.microsoft.com/office/drawing/2014/main" id="{6861BFE8-D6B8-0B04-903C-69073D6B91E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7" r="7316" b="7"/>
          <a:stretch/>
        </p:blipFill>
        <p:spPr>
          <a:xfrm>
            <a:off x="9280152" y="2661376"/>
            <a:ext cx="2032624" cy="2270234"/>
          </a:xfrm>
          <a:custGeom>
            <a:avLst/>
            <a:gdLst/>
            <a:ahLst/>
            <a:cxnLst/>
            <a:rect l="l" t="t" r="r" b="b"/>
            <a:pathLst>
              <a:path w="2032624" h="2270234">
                <a:moveTo>
                  <a:pt x="1042023" y="1394"/>
                </a:moveTo>
                <a:cubicBezTo>
                  <a:pt x="1116189" y="4748"/>
                  <a:pt x="1192106" y="14167"/>
                  <a:pt x="1268930" y="29755"/>
                </a:cubicBezTo>
                <a:cubicBezTo>
                  <a:pt x="1391535" y="54633"/>
                  <a:pt x="1483561" y="110372"/>
                  <a:pt x="1567353" y="210433"/>
                </a:cubicBezTo>
                <a:cubicBezTo>
                  <a:pt x="1655005" y="315100"/>
                  <a:pt x="1727050" y="460263"/>
                  <a:pt x="1803312" y="613972"/>
                </a:cubicBezTo>
                <a:cubicBezTo>
                  <a:pt x="1817359" y="642327"/>
                  <a:pt x="1831914" y="671628"/>
                  <a:pt x="1846700" y="700973"/>
                </a:cubicBezTo>
                <a:cubicBezTo>
                  <a:pt x="1979027" y="963656"/>
                  <a:pt x="2062774" y="1152776"/>
                  <a:pt x="2022440" y="1379185"/>
                </a:cubicBezTo>
                <a:cubicBezTo>
                  <a:pt x="1960984" y="1724161"/>
                  <a:pt x="1778332" y="1940248"/>
                  <a:pt x="1411680" y="2101685"/>
                </a:cubicBezTo>
                <a:cubicBezTo>
                  <a:pt x="1363691" y="2122808"/>
                  <a:pt x="1319685" y="2144048"/>
                  <a:pt x="1277151" y="2164592"/>
                </a:cubicBezTo>
                <a:cubicBezTo>
                  <a:pt x="1100803" y="2249728"/>
                  <a:pt x="1009916" y="2289389"/>
                  <a:pt x="871393" y="2261281"/>
                </a:cubicBezTo>
                <a:cubicBezTo>
                  <a:pt x="733849" y="2233372"/>
                  <a:pt x="604240" y="2170653"/>
                  <a:pt x="486153" y="2074943"/>
                </a:cubicBezTo>
                <a:cubicBezTo>
                  <a:pt x="370639" y="1981296"/>
                  <a:pt x="271112" y="1860724"/>
                  <a:pt x="190435" y="1716637"/>
                </a:cubicBezTo>
                <a:cubicBezTo>
                  <a:pt x="111106" y="1575007"/>
                  <a:pt x="53516" y="1414221"/>
                  <a:pt x="23940" y="1251577"/>
                </a:cubicBezTo>
                <a:cubicBezTo>
                  <a:pt x="-6539" y="1084530"/>
                  <a:pt x="-7912" y="920860"/>
                  <a:pt x="19805" y="765277"/>
                </a:cubicBezTo>
                <a:cubicBezTo>
                  <a:pt x="45944" y="618551"/>
                  <a:pt x="97417" y="489074"/>
                  <a:pt x="172729" y="380360"/>
                </a:cubicBezTo>
                <a:cubicBezTo>
                  <a:pt x="243351" y="278485"/>
                  <a:pt x="334814" y="194980"/>
                  <a:pt x="444540" y="132150"/>
                </a:cubicBezTo>
                <a:cubicBezTo>
                  <a:pt x="612784" y="35855"/>
                  <a:pt x="819525" y="-8668"/>
                  <a:pt x="1042023" y="1394"/>
                </a:cubicBezTo>
                <a:close/>
              </a:path>
            </a:pathLst>
          </a:custGeom>
        </p:spPr>
      </p:pic>
      <p:pic>
        <p:nvPicPr>
          <p:cNvPr id="5" name="Picture 4" descr="Logo, company name&#10;&#10;Description automatically generated">
            <a:extLst>
              <a:ext uri="{FF2B5EF4-FFF2-40B4-BE49-F238E27FC236}">
                <a16:creationId xmlns:a16="http://schemas.microsoft.com/office/drawing/2014/main" id="{E58F5B37-CE1F-0AC0-DDFB-FF1FF1AE5A6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20" r="2" b="15002"/>
          <a:stretch/>
        </p:blipFill>
        <p:spPr bwMode="auto">
          <a:xfrm>
            <a:off x="6342890" y="3819649"/>
            <a:ext cx="2162369" cy="2349722"/>
          </a:xfrm>
          <a:custGeom>
            <a:avLst/>
            <a:gdLst/>
            <a:ahLst/>
            <a:cxnLst/>
            <a:rect l="l" t="t" r="r" b="b"/>
            <a:pathLst>
              <a:path w="2162369" h="2349722">
                <a:moveTo>
                  <a:pt x="1017608" y="0"/>
                </a:moveTo>
                <a:cubicBezTo>
                  <a:pt x="1343611" y="0"/>
                  <a:pt x="1636726" y="97316"/>
                  <a:pt x="1842983" y="274051"/>
                </a:cubicBezTo>
                <a:cubicBezTo>
                  <a:pt x="1943865" y="360525"/>
                  <a:pt x="2022280" y="464246"/>
                  <a:pt x="2076004" y="582337"/>
                </a:cubicBezTo>
                <a:cubicBezTo>
                  <a:pt x="2133284" y="708345"/>
                  <a:pt x="2162369" y="850538"/>
                  <a:pt x="2162369" y="1005035"/>
                </a:cubicBezTo>
                <a:cubicBezTo>
                  <a:pt x="2162369" y="1168860"/>
                  <a:pt x="2131110" y="1334903"/>
                  <a:pt x="2069437" y="1498376"/>
                </a:cubicBezTo>
                <a:cubicBezTo>
                  <a:pt x="2009489" y="1657562"/>
                  <a:pt x="1921200" y="1809084"/>
                  <a:pt x="1814146" y="1936654"/>
                </a:cubicBezTo>
                <a:cubicBezTo>
                  <a:pt x="1705264" y="2066444"/>
                  <a:pt x="1581372" y="2168450"/>
                  <a:pt x="1446023" y="2239799"/>
                </a:cubicBezTo>
                <a:cubicBezTo>
                  <a:pt x="1307663" y="2312711"/>
                  <a:pt x="1163523" y="2349722"/>
                  <a:pt x="1017608" y="2349722"/>
                </a:cubicBezTo>
                <a:cubicBezTo>
                  <a:pt x="870655" y="2349722"/>
                  <a:pt x="784834" y="2290675"/>
                  <a:pt x="619809" y="2167794"/>
                </a:cubicBezTo>
                <a:cubicBezTo>
                  <a:pt x="580008" y="2138146"/>
                  <a:pt x="538826" y="2107488"/>
                  <a:pt x="493546" y="2076126"/>
                </a:cubicBezTo>
                <a:cubicBezTo>
                  <a:pt x="147595" y="1836463"/>
                  <a:pt x="0" y="1579204"/>
                  <a:pt x="0" y="1215956"/>
                </a:cubicBezTo>
                <a:cubicBezTo>
                  <a:pt x="0" y="977555"/>
                  <a:pt x="120238" y="802636"/>
                  <a:pt x="303632" y="562975"/>
                </a:cubicBezTo>
                <a:cubicBezTo>
                  <a:pt x="324124" y="536201"/>
                  <a:pt x="344370" y="509426"/>
                  <a:pt x="363924" y="483507"/>
                </a:cubicBezTo>
                <a:cubicBezTo>
                  <a:pt x="470040" y="343029"/>
                  <a:pt x="570281" y="210366"/>
                  <a:pt x="679113" y="122074"/>
                </a:cubicBezTo>
                <a:cubicBezTo>
                  <a:pt x="783155" y="37666"/>
                  <a:pt x="887542" y="0"/>
                  <a:pt x="1017608" y="0"/>
                </a:cubicBezTo>
                <a:close/>
              </a:path>
            </a:pathLst>
          </a:custGeom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80321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SketchLinesVTI">
  <a:themeElements>
    <a:clrScheme name="AnalogousFromLightSeedLeftStep">
      <a:dk1>
        <a:srgbClr val="000000"/>
      </a:dk1>
      <a:lt1>
        <a:srgbClr val="FFFFFF"/>
      </a:lt1>
      <a:dk2>
        <a:srgbClr val="243541"/>
      </a:dk2>
      <a:lt2>
        <a:srgbClr val="E2E8E3"/>
      </a:lt2>
      <a:accent1>
        <a:srgbClr val="D884C7"/>
      </a:accent1>
      <a:accent2>
        <a:srgbClr val="B969D0"/>
      </a:accent2>
      <a:accent3>
        <a:srgbClr val="A384D8"/>
      </a:accent3>
      <a:accent4>
        <a:srgbClr val="696ED0"/>
      </a:accent4>
      <a:accent5>
        <a:srgbClr val="7CA6D5"/>
      </a:accent5>
      <a:accent6>
        <a:srgbClr val="5DAEB9"/>
      </a:accent6>
      <a:hlink>
        <a:srgbClr val="568E61"/>
      </a:hlink>
      <a:folHlink>
        <a:srgbClr val="7F7F7F"/>
      </a:folHlink>
    </a:clrScheme>
    <a:fontScheme name="Custom 7">
      <a:majorFont>
        <a:latin typeface="Meiryo"/>
        <a:ea typeface=""/>
        <a:cs typeface=""/>
      </a:majorFont>
      <a:minorFont>
        <a:latin typeface="Meiryo"/>
        <a:ea typeface=""/>
        <a:cs typeface="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LinesVTI" id="{8C0B0F05-C8D0-4078-9615-83E590287484}" vid="{43A7BC57-C1E3-4EE6-BDBC-5422DD574AF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11333</TotalTime>
  <Words>926</Words>
  <Application>Microsoft Office PowerPoint</Application>
  <PresentationFormat>Widescreen</PresentationFormat>
  <Paragraphs>170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Arial</vt:lpstr>
      <vt:lpstr>Calibri</vt:lpstr>
      <vt:lpstr>Corbel</vt:lpstr>
      <vt:lpstr>Georgia</vt:lpstr>
      <vt:lpstr>Meiryo</vt:lpstr>
      <vt:lpstr>MS Mincho</vt:lpstr>
      <vt:lpstr>Symbol</vt:lpstr>
      <vt:lpstr>Times New Roman</vt:lpstr>
      <vt:lpstr>SketchLinesVTI</vt:lpstr>
      <vt:lpstr>Welcome  to  Year 6</vt:lpstr>
      <vt:lpstr>PowerPoint Presentation</vt:lpstr>
      <vt:lpstr>PowerPoint Presentation</vt:lpstr>
      <vt:lpstr>Who’s Who?</vt:lpstr>
      <vt:lpstr>The School Day</vt:lpstr>
      <vt:lpstr>School Uniform</vt:lpstr>
      <vt:lpstr>PE Kit</vt:lpstr>
      <vt:lpstr>School Uniform</vt:lpstr>
      <vt:lpstr>PE Kit</vt:lpstr>
      <vt:lpstr>School Uniform</vt:lpstr>
      <vt:lpstr>PE Kit</vt:lpstr>
      <vt:lpstr>Earrings &amp; PE</vt:lpstr>
      <vt:lpstr>PE Days</vt:lpstr>
      <vt:lpstr>Homework</vt:lpstr>
      <vt:lpstr>Curriculum Focus (first half-term)</vt:lpstr>
      <vt:lpstr>Educational Visit/Residential</vt:lpstr>
      <vt:lpstr>Key Dates &amp; Events</vt:lpstr>
      <vt:lpstr>Welcome  to  Year 6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back!</dc:title>
  <dc:creator>Daniel Callaghan</dc:creator>
  <cp:lastModifiedBy>Mrs Coley</cp:lastModifiedBy>
  <cp:revision>60</cp:revision>
  <dcterms:created xsi:type="dcterms:W3CDTF">2022-07-18T11:45:13Z</dcterms:created>
  <dcterms:modified xsi:type="dcterms:W3CDTF">2023-11-09T20:47:13Z</dcterms:modified>
</cp:coreProperties>
</file>